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42_957FC0B2.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51_F9F46FBA.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4"/>
    <p:sldMasterId id="2147483731" r:id="rId5"/>
    <p:sldMasterId id="2147483690" r:id="rId6"/>
  </p:sldMasterIdLst>
  <p:notesMasterIdLst>
    <p:notesMasterId r:id="rId81"/>
  </p:notesMasterIdLst>
  <p:sldIdLst>
    <p:sldId id="332" r:id="rId7"/>
    <p:sldId id="259" r:id="rId8"/>
    <p:sldId id="260" r:id="rId9"/>
    <p:sldId id="441" r:id="rId10"/>
    <p:sldId id="262" r:id="rId11"/>
    <p:sldId id="363" r:id="rId12"/>
    <p:sldId id="368" r:id="rId13"/>
    <p:sldId id="461" r:id="rId14"/>
    <p:sldId id="462" r:id="rId15"/>
    <p:sldId id="463" r:id="rId16"/>
    <p:sldId id="292" r:id="rId17"/>
    <p:sldId id="466" r:id="rId18"/>
    <p:sldId id="267" r:id="rId19"/>
    <p:sldId id="268" r:id="rId20"/>
    <p:sldId id="269" r:id="rId21"/>
    <p:sldId id="270" r:id="rId22"/>
    <p:sldId id="289" r:id="rId23"/>
    <p:sldId id="290" r:id="rId24"/>
    <p:sldId id="279" r:id="rId25"/>
    <p:sldId id="434" r:id="rId26"/>
    <p:sldId id="282" r:id="rId27"/>
    <p:sldId id="283" r:id="rId28"/>
    <p:sldId id="284" r:id="rId29"/>
    <p:sldId id="287" r:id="rId30"/>
    <p:sldId id="479" r:id="rId31"/>
    <p:sldId id="304" r:id="rId32"/>
    <p:sldId id="309" r:id="rId33"/>
    <p:sldId id="316" r:id="rId34"/>
    <p:sldId id="470" r:id="rId35"/>
    <p:sldId id="338" r:id="rId36"/>
    <p:sldId id="342" r:id="rId37"/>
    <p:sldId id="476" r:id="rId38"/>
    <p:sldId id="341" r:id="rId39"/>
    <p:sldId id="324" r:id="rId40"/>
    <p:sldId id="323" r:id="rId41"/>
    <p:sldId id="321" r:id="rId42"/>
    <p:sldId id="322" r:id="rId43"/>
    <p:sldId id="343" r:id="rId44"/>
    <p:sldId id="477" r:id="rId45"/>
    <p:sldId id="340" r:id="rId46"/>
    <p:sldId id="320" r:id="rId47"/>
    <p:sldId id="471" r:id="rId48"/>
    <p:sldId id="483" r:id="rId49"/>
    <p:sldId id="344" r:id="rId50"/>
    <p:sldId id="478" r:id="rId51"/>
    <p:sldId id="339" r:id="rId52"/>
    <p:sldId id="329" r:id="rId53"/>
    <p:sldId id="472" r:id="rId54"/>
    <p:sldId id="482" r:id="rId55"/>
    <p:sldId id="345" r:id="rId56"/>
    <p:sldId id="473" r:id="rId57"/>
    <p:sldId id="333" r:id="rId58"/>
    <p:sldId id="481" r:id="rId59"/>
    <p:sldId id="346" r:id="rId60"/>
    <p:sldId id="335" r:id="rId61"/>
    <p:sldId id="480" r:id="rId62"/>
    <p:sldId id="337" r:id="rId63"/>
    <p:sldId id="336" r:id="rId64"/>
    <p:sldId id="349" r:id="rId65"/>
    <p:sldId id="347" r:id="rId66"/>
    <p:sldId id="348" r:id="rId67"/>
    <p:sldId id="350" r:id="rId68"/>
    <p:sldId id="352" r:id="rId69"/>
    <p:sldId id="353" r:id="rId70"/>
    <p:sldId id="474" r:id="rId71"/>
    <p:sldId id="351" r:id="rId72"/>
    <p:sldId id="446" r:id="rId73"/>
    <p:sldId id="297" r:id="rId74"/>
    <p:sldId id="326" r:id="rId75"/>
    <p:sldId id="327" r:id="rId76"/>
    <p:sldId id="315" r:id="rId77"/>
    <p:sldId id="330" r:id="rId78"/>
    <p:sldId id="307" r:id="rId79"/>
    <p:sldId id="331" r:id="rId80"/>
  </p:sldIdLst>
  <p:sldSz cx="9144000" cy="5143500" type="screen16x9"/>
  <p:notesSz cx="6858000" cy="9144000"/>
  <p:embeddedFontLst>
    <p:embeddedFont>
      <p:font typeface="Helvetica Neue" panose="020B0604020202020204" charset="0"/>
      <p:regular r:id="rId82"/>
      <p:bold r:id="rId83"/>
      <p:italic r:id="rId84"/>
      <p:boldItalic r:id="rId85"/>
    </p:embeddedFont>
    <p:embeddedFont>
      <p:font typeface="Proxima Nova" panose="020B0604020202020204" charset="0"/>
      <p:regular r:id="rId86"/>
      <p:bold r:id="rId87"/>
      <p:italic r:id="rId88"/>
      <p:boldItalic r:id="rId89"/>
    </p:embeddedFont>
    <p:embeddedFont>
      <p:font typeface="Proxima Nova Semibold" panose="020B0604020202020204" charset="0"/>
      <p:regular r:id="rId90"/>
      <p:bold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i/Vly1StnH1Lxro8SCE9vMiJx9r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94ACE8-21C5-DBB5-472A-8707094B6AED}" name="Vercauteren Laurens" initials="VL" userId="S::laurens.vercauteren@vlaanderen.be::1b90aa8f-760c-4e51-b534-eba67ddbe05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7" name="Verbeeck William" initials="VW" lastIdx="12" clrIdx="7">
    <p:extLst>
      <p:ext uri="{19B8F6BF-5375-455C-9EA6-DF929625EA0E}">
        <p15:presenceInfo xmlns:p15="http://schemas.microsoft.com/office/powerpoint/2012/main" userId="S::william.verbeeck@vlaanderen.be::9b98557d-4638-497e-9b40-4f2c2b1c3415" providerId="AD"/>
      </p:ext>
    </p:extLst>
  </p:cmAuthor>
  <p:cmAuthor id="1" name="Louise Ysewijn (BE)" initials="" lastIdx="2" clrIdx="1"/>
  <p:cmAuthor id="8" name="Robbrecht Eva" initials="RE" lastIdx="1" clrIdx="8">
    <p:extLst>
      <p:ext uri="{19B8F6BF-5375-455C-9EA6-DF929625EA0E}">
        <p15:presenceInfo xmlns:p15="http://schemas.microsoft.com/office/powerpoint/2012/main" userId="S::eva.robbrecht@vlaanderen.be::92df7e69-258a-47f7-bb78-8d7a50f12c63" providerId="AD"/>
      </p:ext>
    </p:extLst>
  </p:cmAuthor>
  <p:cmAuthor id="2" name="De Cock Jitse" initials="DCJ" lastIdx="70" clrIdx="2">
    <p:extLst>
      <p:ext uri="{19B8F6BF-5375-455C-9EA6-DF929625EA0E}">
        <p15:presenceInfo xmlns:p15="http://schemas.microsoft.com/office/powerpoint/2012/main" userId="S::jitse.decock@vlaanderen.be::9cc8e242-c866-4cc7-a24e-e9b48782583a" providerId="AD"/>
      </p:ext>
    </p:extLst>
  </p:cmAuthor>
  <p:cmAuthor id="9" name="Martens Isabaut" initials="MI" lastIdx="1" clrIdx="9">
    <p:extLst>
      <p:ext uri="{19B8F6BF-5375-455C-9EA6-DF929625EA0E}">
        <p15:presenceInfo xmlns:p15="http://schemas.microsoft.com/office/powerpoint/2012/main" userId="S::isabaut.martens@vlaanderen.be::e09322b7-9ba5-4ec2-b519-a79663da6881" providerId="AD"/>
      </p:ext>
    </p:extLst>
  </p:cmAuthor>
  <p:cmAuthor id="3" name="Van de Vyvere Brecht" initials="VB" lastIdx="8" clrIdx="3">
    <p:extLst>
      <p:ext uri="{19B8F6BF-5375-455C-9EA6-DF929625EA0E}">
        <p15:presenceInfo xmlns:p15="http://schemas.microsoft.com/office/powerpoint/2012/main" userId="S::brecht.vandevyvere@vlaanderen.be::c748c14e-f036-40e8-878f-c3efabff3178" providerId="AD"/>
      </p:ext>
    </p:extLst>
  </p:cmAuthor>
  <p:cmAuthor id="4" name="Verbrugge Aline" initials="VA" lastIdx="37" clrIdx="4">
    <p:extLst>
      <p:ext uri="{19B8F6BF-5375-455C-9EA6-DF929625EA0E}">
        <p15:presenceInfo xmlns:p15="http://schemas.microsoft.com/office/powerpoint/2012/main" userId="S::aline.verbrugge@vlaanderen.be::38e90b0a-c2da-403c-be89-d467f5b9de66" providerId="AD"/>
      </p:ext>
    </p:extLst>
  </p:cmAuthor>
  <p:cmAuthor id="5" name="Aline Verbrugge (BE)" initials="AV(" lastIdx="15" clrIdx="5">
    <p:extLst>
      <p:ext uri="{19B8F6BF-5375-455C-9EA6-DF929625EA0E}">
        <p15:presenceInfo xmlns:p15="http://schemas.microsoft.com/office/powerpoint/2012/main" userId="S::aline.verbrugge@pwc.com::93b21d87-4658-4688-b70a-65d7147c4f12" providerId="AD"/>
      </p:ext>
    </p:extLst>
  </p:cmAuthor>
  <p:cmAuthor id="6" name="William Verbeeck (BE)" initials="WV(" lastIdx="1" clrIdx="6">
    <p:extLst>
      <p:ext uri="{19B8F6BF-5375-455C-9EA6-DF929625EA0E}">
        <p15:presenceInfo xmlns:p15="http://schemas.microsoft.com/office/powerpoint/2012/main" userId="S::william.maria.verbeeck@pwc.com::a0e47b48-fcd6-4cbc-b1c2-c16ab16a17b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86E8"/>
    <a:srgbClr val="779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91F219-864D-0A48-C4A4-03CD135236F8}" v="1" dt="2024-04-26T13:59:13.570"/>
  </p1510:revLst>
</p1510:revInfo>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336"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font" Target="fonts/font9.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font" Target="fonts/font4.fntdata"/><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24"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19" Type="http://customschemas.google.com/relationships/presentationmetadata" Target="metadata"/><Relationship Id="rId127" Type="http://schemas.microsoft.com/office/2018/10/relationships/authors" Targe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font" Target="fonts/font5.fntdata"/><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120" Type="http://schemas.openxmlformats.org/officeDocument/2006/relationships/commentAuthors" Target="commentAuthors.xml"/><Relationship Id="rId125"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font" Target="fonts/font6.fntdata"/><Relationship Id="rId61" Type="http://schemas.openxmlformats.org/officeDocument/2006/relationships/slide" Target="slides/slide55.xml"/><Relationship Id="rId82" Type="http://schemas.openxmlformats.org/officeDocument/2006/relationships/font" Target="fonts/font1.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2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12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ens Isabaut" userId="S::isabaut.martens@vlaanderen.be::e09322b7-9ba5-4ec2-b519-a79663da6881" providerId="AD" clId="Web-{62B4F9A4-2CFF-B8EC-2DD3-1F9907A15E89}"/>
    <pc:docChg chg="delSld modSld">
      <pc:chgData name="Martens Isabaut" userId="S::isabaut.martens@vlaanderen.be::e09322b7-9ba5-4ec2-b519-a79663da6881" providerId="AD" clId="Web-{62B4F9A4-2CFF-B8EC-2DD3-1F9907A15E89}" dt="2024-04-08T14:49:31.662" v="42"/>
      <pc:docMkLst>
        <pc:docMk/>
      </pc:docMkLst>
      <pc:sldChg chg="modSp">
        <pc:chgData name="Martens Isabaut" userId="S::isabaut.martens@vlaanderen.be::e09322b7-9ba5-4ec2-b519-a79663da6881" providerId="AD" clId="Web-{62B4F9A4-2CFF-B8EC-2DD3-1F9907A15E89}" dt="2024-04-08T14:49:31.662" v="42"/>
        <pc:sldMkLst>
          <pc:docMk/>
          <pc:sldMk cId="0" sldId="260"/>
        </pc:sldMkLst>
        <pc:graphicFrameChg chg="mod modGraphic">
          <ac:chgData name="Martens Isabaut" userId="S::isabaut.martens@vlaanderen.be::e09322b7-9ba5-4ec2-b519-a79663da6881" providerId="AD" clId="Web-{62B4F9A4-2CFF-B8EC-2DD3-1F9907A15E89}" dt="2024-04-08T14:49:31.662" v="42"/>
          <ac:graphicFrameMkLst>
            <pc:docMk/>
            <pc:sldMk cId="0" sldId="260"/>
            <ac:graphicFrameMk id="405" creationId="{00000000-0000-0000-0000-000000000000}"/>
          </ac:graphicFrameMkLst>
        </pc:graphicFrameChg>
      </pc:sldChg>
      <pc:sldChg chg="delCm">
        <pc:chgData name="Martens Isabaut" userId="S::isabaut.martens@vlaanderen.be::e09322b7-9ba5-4ec2-b519-a79663da6881" providerId="AD" clId="Web-{62B4F9A4-2CFF-B8EC-2DD3-1F9907A15E89}" dt="2024-04-08T14:45:01.764" v="13"/>
        <pc:sldMkLst>
          <pc:docMk/>
          <pc:sldMk cId="0" sldId="304"/>
        </pc:sldMkLst>
      </pc:sldChg>
      <pc:sldChg chg="delCm">
        <pc:chgData name="Martens Isabaut" userId="S::isabaut.martens@vlaanderen.be::e09322b7-9ba5-4ec2-b519-a79663da6881" providerId="AD" clId="Web-{62B4F9A4-2CFF-B8EC-2DD3-1F9907A15E89}" dt="2024-04-08T14:44:18.997" v="6"/>
        <pc:sldMkLst>
          <pc:docMk/>
          <pc:sldMk cId="4193546170" sldId="337"/>
        </pc:sldMkLst>
      </pc:sldChg>
      <pc:sldChg chg="del">
        <pc:chgData name="Martens Isabaut" userId="S::isabaut.martens@vlaanderen.be::e09322b7-9ba5-4ec2-b519-a79663da6881" providerId="AD" clId="Web-{62B4F9A4-2CFF-B8EC-2DD3-1F9907A15E89}" dt="2024-04-08T14:44:34.091" v="9"/>
        <pc:sldMkLst>
          <pc:docMk/>
          <pc:sldMk cId="2062473120" sldId="370"/>
        </pc:sldMkLst>
      </pc:sldChg>
      <pc:sldChg chg="del">
        <pc:chgData name="Martens Isabaut" userId="S::isabaut.martens@vlaanderen.be::e09322b7-9ba5-4ec2-b519-a79663da6881" providerId="AD" clId="Web-{62B4F9A4-2CFF-B8EC-2DD3-1F9907A15E89}" dt="2024-04-08T14:44:34.107" v="12"/>
        <pc:sldMkLst>
          <pc:docMk/>
          <pc:sldMk cId="2060940386" sldId="447"/>
        </pc:sldMkLst>
      </pc:sldChg>
      <pc:sldChg chg="del">
        <pc:chgData name="Martens Isabaut" userId="S::isabaut.martens@vlaanderen.be::e09322b7-9ba5-4ec2-b519-a79663da6881" providerId="AD" clId="Web-{62B4F9A4-2CFF-B8EC-2DD3-1F9907A15E89}" dt="2024-04-08T14:44:34.091" v="10"/>
        <pc:sldMkLst>
          <pc:docMk/>
          <pc:sldMk cId="1984419318" sldId="448"/>
        </pc:sldMkLst>
      </pc:sldChg>
      <pc:sldChg chg="del">
        <pc:chgData name="Martens Isabaut" userId="S::isabaut.martens@vlaanderen.be::e09322b7-9ba5-4ec2-b519-a79663da6881" providerId="AD" clId="Web-{62B4F9A4-2CFF-B8EC-2DD3-1F9907A15E89}" dt="2024-04-08T14:44:34.091" v="8"/>
        <pc:sldMkLst>
          <pc:docMk/>
          <pc:sldMk cId="246835153" sldId="451"/>
        </pc:sldMkLst>
      </pc:sldChg>
      <pc:sldChg chg="delSp modSp del delCm">
        <pc:chgData name="Martens Isabaut" userId="S::isabaut.martens@vlaanderen.be::e09322b7-9ba5-4ec2-b519-a79663da6881" providerId="AD" clId="Web-{62B4F9A4-2CFF-B8EC-2DD3-1F9907A15E89}" dt="2024-04-08T14:44:14.778" v="5"/>
        <pc:sldMkLst>
          <pc:docMk/>
          <pc:sldMk cId="4082974333" sldId="458"/>
        </pc:sldMkLst>
        <pc:spChg chg="mod">
          <ac:chgData name="Martens Isabaut" userId="S::isabaut.martens@vlaanderen.be::e09322b7-9ba5-4ec2-b519-a79663da6881" providerId="AD" clId="Web-{62B4F9A4-2CFF-B8EC-2DD3-1F9907A15E89}" dt="2024-04-08T14:44:05.075" v="3" actId="1076"/>
          <ac:spMkLst>
            <pc:docMk/>
            <pc:sldMk cId="4082974333" sldId="458"/>
            <ac:spMk id="869" creationId="{00000000-0000-0000-0000-000000000000}"/>
          </ac:spMkLst>
        </pc:spChg>
        <pc:picChg chg="del mod">
          <ac:chgData name="Martens Isabaut" userId="S::isabaut.martens@vlaanderen.be::e09322b7-9ba5-4ec2-b519-a79663da6881" providerId="AD" clId="Web-{62B4F9A4-2CFF-B8EC-2DD3-1F9907A15E89}" dt="2024-04-08T14:44:12.325" v="4"/>
          <ac:picMkLst>
            <pc:docMk/>
            <pc:sldMk cId="4082974333" sldId="458"/>
            <ac:picMk id="2" creationId="{4F798746-93DB-8997-13C8-9F7FB8178233}"/>
          </ac:picMkLst>
        </pc:picChg>
      </pc:sldChg>
      <pc:sldChg chg="del">
        <pc:chgData name="Martens Isabaut" userId="S::isabaut.martens@vlaanderen.be::e09322b7-9ba5-4ec2-b519-a79663da6881" providerId="AD" clId="Web-{62B4F9A4-2CFF-B8EC-2DD3-1F9907A15E89}" dt="2024-04-08T14:44:34.091" v="7"/>
        <pc:sldMkLst>
          <pc:docMk/>
          <pc:sldMk cId="2588071188" sldId="459"/>
        </pc:sldMkLst>
      </pc:sldChg>
      <pc:sldChg chg="del">
        <pc:chgData name="Martens Isabaut" userId="S::isabaut.martens@vlaanderen.be::e09322b7-9ba5-4ec2-b519-a79663da6881" providerId="AD" clId="Web-{62B4F9A4-2CFF-B8EC-2DD3-1F9907A15E89}" dt="2024-04-08T14:44:34.107" v="11"/>
        <pc:sldMkLst>
          <pc:docMk/>
          <pc:sldMk cId="3549647167" sldId="460"/>
        </pc:sldMkLst>
      </pc:sldChg>
      <pc:sldChg chg="del">
        <pc:chgData name="Martens Isabaut" userId="S::isabaut.martens@vlaanderen.be::e09322b7-9ba5-4ec2-b519-a79663da6881" providerId="AD" clId="Web-{62B4F9A4-2CFF-B8EC-2DD3-1F9907A15E89}" dt="2024-04-08T14:45:55" v="14"/>
        <pc:sldMkLst>
          <pc:docMk/>
          <pc:sldMk cId="2411727718" sldId="465"/>
        </pc:sldMkLst>
      </pc:sldChg>
    </pc:docChg>
  </pc:docChgLst>
  <pc:docChgLst>
    <pc:chgData name="Robbrecht Eva" userId="S::eva.robbrecht@vlaanderen.be::92df7e69-258a-47f7-bb78-8d7a50f12c63" providerId="AD" clId="Web-{D4BCC461-3ADF-61DD-7EBF-5529BA044DA8}"/>
    <pc:docChg chg="modSld">
      <pc:chgData name="Robbrecht Eva" userId="S::eva.robbrecht@vlaanderen.be::92df7e69-258a-47f7-bb78-8d7a50f12c63" providerId="AD" clId="Web-{D4BCC461-3ADF-61DD-7EBF-5529BA044DA8}" dt="2024-04-15T09:37:14.535" v="23" actId="20577"/>
      <pc:docMkLst>
        <pc:docMk/>
      </pc:docMkLst>
      <pc:sldChg chg="modSp">
        <pc:chgData name="Robbrecht Eva" userId="S::eva.robbrecht@vlaanderen.be::92df7e69-258a-47f7-bb78-8d7a50f12c63" providerId="AD" clId="Web-{D4BCC461-3ADF-61DD-7EBF-5529BA044DA8}" dt="2024-04-15T09:37:14.535" v="23" actId="20577"/>
        <pc:sldMkLst>
          <pc:docMk/>
          <pc:sldMk cId="2865431638" sldId="474"/>
        </pc:sldMkLst>
        <pc:spChg chg="mod">
          <ac:chgData name="Robbrecht Eva" userId="S::eva.robbrecht@vlaanderen.be::92df7e69-258a-47f7-bb78-8d7a50f12c63" providerId="AD" clId="Web-{D4BCC461-3ADF-61DD-7EBF-5529BA044DA8}" dt="2024-04-15T09:37:14.535" v="23" actId="20577"/>
          <ac:spMkLst>
            <pc:docMk/>
            <pc:sldMk cId="2865431638" sldId="474"/>
            <ac:spMk id="14" creationId="{FD226F32-46E4-774A-4D97-3C5BE24BA2DB}"/>
          </ac:spMkLst>
        </pc:spChg>
      </pc:sldChg>
    </pc:docChg>
  </pc:docChgLst>
  <pc:docChgLst>
    <pc:chgData name="Robbrecht Eva" userId="S::eva.robbrecht@vlaanderen.be::92df7e69-258a-47f7-bb78-8d7a50f12c63" providerId="AD" clId="Web-{F84E6F17-2A72-72CE-E7AF-E2E32E260714}"/>
    <pc:docChg chg="modSld">
      <pc:chgData name="Robbrecht Eva" userId="S::eva.robbrecht@vlaanderen.be::92df7e69-258a-47f7-bb78-8d7a50f12c63" providerId="AD" clId="Web-{F84E6F17-2A72-72CE-E7AF-E2E32E260714}" dt="2024-03-29T12:31:40.533" v="9"/>
      <pc:docMkLst>
        <pc:docMk/>
      </pc:docMkLst>
      <pc:sldChg chg="delCm">
        <pc:chgData name="Robbrecht Eva" userId="S::eva.robbrecht@vlaanderen.be::92df7e69-258a-47f7-bb78-8d7a50f12c63" providerId="AD" clId="Web-{F84E6F17-2A72-72CE-E7AF-E2E32E260714}" dt="2024-03-29T12:31:40.533" v="9"/>
        <pc:sldMkLst>
          <pc:docMk/>
          <pc:sldMk cId="3419022816" sldId="455"/>
        </pc:sldMkLst>
      </pc:sldChg>
      <pc:sldChg chg="addSp delSp modSp addCm">
        <pc:chgData name="Robbrecht Eva" userId="S::eva.robbrecht@vlaanderen.be::92df7e69-258a-47f7-bb78-8d7a50f12c63" providerId="AD" clId="Web-{F84E6F17-2A72-72CE-E7AF-E2E32E260714}" dt="2024-03-29T12:30:30.609" v="8" actId="1076"/>
        <pc:sldMkLst>
          <pc:docMk/>
          <pc:sldMk cId="4082974333" sldId="458"/>
        </pc:sldMkLst>
        <pc:picChg chg="add mod ord">
          <ac:chgData name="Robbrecht Eva" userId="S::eva.robbrecht@vlaanderen.be::92df7e69-258a-47f7-bb78-8d7a50f12c63" providerId="AD" clId="Web-{F84E6F17-2A72-72CE-E7AF-E2E32E260714}" dt="2024-03-29T12:30:30.609" v="8" actId="1076"/>
          <ac:picMkLst>
            <pc:docMk/>
            <pc:sldMk cId="4082974333" sldId="458"/>
            <ac:picMk id="2" creationId="{4F798746-93DB-8997-13C8-9F7FB8178233}"/>
          </ac:picMkLst>
        </pc:picChg>
        <pc:picChg chg="del">
          <ac:chgData name="Robbrecht Eva" userId="S::eva.robbrecht@vlaanderen.be::92df7e69-258a-47f7-bb78-8d7a50f12c63" providerId="AD" clId="Web-{F84E6F17-2A72-72CE-E7AF-E2E32E260714}" dt="2024-03-29T12:29:43.405" v="0"/>
          <ac:picMkLst>
            <pc:docMk/>
            <pc:sldMk cId="4082974333" sldId="458"/>
            <ac:picMk id="1026" creationId="{B745021A-F73D-9B57-B6CF-967395694649}"/>
          </ac:picMkLst>
        </pc:picChg>
      </pc:sldChg>
    </pc:docChg>
  </pc:docChgLst>
  <pc:docChgLst>
    <pc:chgData name="Verbeeck William" userId="S::william.verbeeck@vlaanderen.be::9b98557d-4638-497e-9b40-4f2c2b1c3415" providerId="AD" clId="Web-{AFB54F9D-5D9A-1DE9-AE87-7F7B43E49E3C}"/>
    <pc:docChg chg="modSld">
      <pc:chgData name="Verbeeck William" userId="S::william.verbeeck@vlaanderen.be::9b98557d-4638-497e-9b40-4f2c2b1c3415" providerId="AD" clId="Web-{AFB54F9D-5D9A-1DE9-AE87-7F7B43E49E3C}" dt="2024-04-02T11:27:26.957" v="7" actId="1076"/>
      <pc:docMkLst>
        <pc:docMk/>
      </pc:docMkLst>
      <pc:sldChg chg="modSp">
        <pc:chgData name="Verbeeck William" userId="S::william.verbeeck@vlaanderen.be::9b98557d-4638-497e-9b40-4f2c2b1c3415" providerId="AD" clId="Web-{AFB54F9D-5D9A-1DE9-AE87-7F7B43E49E3C}" dt="2024-04-02T11:27:26.957" v="7" actId="1076"/>
        <pc:sldMkLst>
          <pc:docMk/>
          <pc:sldMk cId="2508177586" sldId="322"/>
        </pc:sldMkLst>
        <pc:spChg chg="mod">
          <ac:chgData name="Verbeeck William" userId="S::william.verbeeck@vlaanderen.be::9b98557d-4638-497e-9b40-4f2c2b1c3415" providerId="AD" clId="Web-{AFB54F9D-5D9A-1DE9-AE87-7F7B43E49E3C}" dt="2024-04-02T06:58:44.479" v="2" actId="1076"/>
          <ac:spMkLst>
            <pc:docMk/>
            <pc:sldMk cId="2508177586" sldId="322"/>
            <ac:spMk id="11" creationId="{60F9BE70-5285-E33E-D4FF-2EAD4FA7D65F}"/>
          </ac:spMkLst>
        </pc:spChg>
        <pc:spChg chg="mod">
          <ac:chgData name="Verbeeck William" userId="S::william.verbeeck@vlaanderen.be::9b98557d-4638-497e-9b40-4f2c2b1c3415" providerId="AD" clId="Web-{AFB54F9D-5D9A-1DE9-AE87-7F7B43E49E3C}" dt="2024-04-02T06:58:44.495" v="3" actId="1076"/>
          <ac:spMkLst>
            <pc:docMk/>
            <pc:sldMk cId="2508177586" sldId="322"/>
            <ac:spMk id="23" creationId="{D35D981B-BEE1-7173-FC5B-3514451D443F}"/>
          </ac:spMkLst>
        </pc:spChg>
        <pc:spChg chg="mod">
          <ac:chgData name="Verbeeck William" userId="S::william.verbeeck@vlaanderen.be::9b98557d-4638-497e-9b40-4f2c2b1c3415" providerId="AD" clId="Web-{AFB54F9D-5D9A-1DE9-AE87-7F7B43E49E3C}" dt="2024-04-02T11:27:21.410" v="6" actId="1076"/>
          <ac:spMkLst>
            <pc:docMk/>
            <pc:sldMk cId="2508177586" sldId="322"/>
            <ac:spMk id="866" creationId="{BE114CDE-856A-1639-1180-C010F0684D7F}"/>
          </ac:spMkLst>
        </pc:spChg>
        <pc:grpChg chg="mod">
          <ac:chgData name="Verbeeck William" userId="S::william.verbeeck@vlaanderen.be::9b98557d-4638-497e-9b40-4f2c2b1c3415" providerId="AD" clId="Web-{AFB54F9D-5D9A-1DE9-AE87-7F7B43E49E3C}" dt="2024-04-02T11:27:26.957" v="7" actId="1076"/>
          <ac:grpSpMkLst>
            <pc:docMk/>
            <pc:sldMk cId="2508177586" sldId="322"/>
            <ac:grpSpMk id="864" creationId="{05CF2067-2790-BA92-D17F-C7FB95087621}"/>
          </ac:grpSpMkLst>
        </pc:grpChg>
        <pc:picChg chg="mod">
          <ac:chgData name="Verbeeck William" userId="S::william.verbeeck@vlaanderen.be::9b98557d-4638-497e-9b40-4f2c2b1c3415" providerId="AD" clId="Web-{AFB54F9D-5D9A-1DE9-AE87-7F7B43E49E3C}" dt="2024-04-02T06:58:48.151" v="4" actId="1076"/>
          <ac:picMkLst>
            <pc:docMk/>
            <pc:sldMk cId="2508177586" sldId="322"/>
            <ac:picMk id="13" creationId="{872E2151-5C82-E430-23B8-D3F48C73A842}"/>
          </ac:picMkLst>
        </pc:picChg>
        <pc:cxnChg chg="mod">
          <ac:chgData name="Verbeeck William" userId="S::william.verbeeck@vlaanderen.be::9b98557d-4638-497e-9b40-4f2c2b1c3415" providerId="AD" clId="Web-{AFB54F9D-5D9A-1DE9-AE87-7F7B43E49E3C}" dt="2024-04-02T11:27:26.957" v="7" actId="1076"/>
          <ac:cxnSpMkLst>
            <pc:docMk/>
            <pc:sldMk cId="2508177586" sldId="322"/>
            <ac:cxnSpMk id="868" creationId="{DD310814-A058-8112-1BC4-1AAF61E335AC}"/>
          </ac:cxnSpMkLst>
        </pc:cxnChg>
      </pc:sldChg>
      <pc:sldChg chg="modSp">
        <pc:chgData name="Verbeeck William" userId="S::william.verbeeck@vlaanderen.be::9b98557d-4638-497e-9b40-4f2c2b1c3415" providerId="AD" clId="Web-{AFB54F9D-5D9A-1DE9-AE87-7F7B43E49E3C}" dt="2024-04-02T06:57:56.884" v="1" actId="1076"/>
        <pc:sldMkLst>
          <pc:docMk/>
          <pc:sldMk cId="2284449831" sldId="470"/>
        </pc:sldMkLst>
        <pc:graphicFrameChg chg="mod">
          <ac:chgData name="Verbeeck William" userId="S::william.verbeeck@vlaanderen.be::9b98557d-4638-497e-9b40-4f2c2b1c3415" providerId="AD" clId="Web-{AFB54F9D-5D9A-1DE9-AE87-7F7B43E49E3C}" dt="2024-04-02T06:57:56.884" v="1" actId="1076"/>
          <ac:graphicFrameMkLst>
            <pc:docMk/>
            <pc:sldMk cId="2284449831" sldId="470"/>
            <ac:graphicFrameMk id="8" creationId="{7BB5592E-9590-0751-50AE-447C05BC753F}"/>
          </ac:graphicFrameMkLst>
        </pc:graphicFrameChg>
      </pc:sldChg>
    </pc:docChg>
  </pc:docChgLst>
  <pc:docChgLst>
    <pc:chgData name="Martens Isabaut" userId="S::isabaut.martens@vlaanderen.be::e09322b7-9ba5-4ec2-b519-a79663da6881" providerId="AD" clId="Web-{13599178-FC1E-65F2-A118-C6B404B035BA}"/>
    <pc:docChg chg="">
      <pc:chgData name="Martens Isabaut" userId="S::isabaut.martens@vlaanderen.be::e09322b7-9ba5-4ec2-b519-a79663da6881" providerId="AD" clId="Web-{13599178-FC1E-65F2-A118-C6B404B035BA}" dt="2024-04-05T08:16:34.278" v="0"/>
      <pc:docMkLst>
        <pc:docMk/>
      </pc:docMkLst>
      <pc:sldChg chg="addCm">
        <pc:chgData name="Martens Isabaut" userId="S::isabaut.martens@vlaanderen.be::e09322b7-9ba5-4ec2-b519-a79663da6881" providerId="AD" clId="Web-{13599178-FC1E-65F2-A118-C6B404B035BA}" dt="2024-04-05T08:16:34.278" v="0"/>
        <pc:sldMkLst>
          <pc:docMk/>
          <pc:sldMk cId="4193546170" sldId="337"/>
        </pc:sldMkLst>
      </pc:sldChg>
    </pc:docChg>
  </pc:docChgLst>
  <pc:docChgLst>
    <pc:chgData name="Martens Isabaut" userId="S::isabaut.martens@vlaanderen.be::e09322b7-9ba5-4ec2-b519-a79663da6881" providerId="AD" clId="Web-{08AE8BA4-3F98-D2B4-EC93-31803BC4310F}"/>
    <pc:docChg chg="addSld">
      <pc:chgData name="Martens Isabaut" userId="S::isabaut.martens@vlaanderen.be::e09322b7-9ba5-4ec2-b519-a79663da6881" providerId="AD" clId="Web-{08AE8BA4-3F98-D2B4-EC93-31803BC4310F}" dt="2024-04-12T08:39:23.922" v="3"/>
      <pc:docMkLst>
        <pc:docMk/>
      </pc:docMkLst>
      <pc:sldChg chg="add replId">
        <pc:chgData name="Martens Isabaut" userId="S::isabaut.martens@vlaanderen.be::e09322b7-9ba5-4ec2-b519-a79663da6881" providerId="AD" clId="Web-{08AE8BA4-3F98-D2B4-EC93-31803BC4310F}" dt="2024-04-12T08:39:09.577" v="0"/>
        <pc:sldMkLst>
          <pc:docMk/>
          <pc:sldMk cId="3043768443" sldId="480"/>
        </pc:sldMkLst>
      </pc:sldChg>
      <pc:sldChg chg="add replId">
        <pc:chgData name="Martens Isabaut" userId="S::isabaut.martens@vlaanderen.be::e09322b7-9ba5-4ec2-b519-a79663da6881" providerId="AD" clId="Web-{08AE8BA4-3F98-D2B4-EC93-31803BC4310F}" dt="2024-04-12T08:39:14.140" v="1"/>
        <pc:sldMkLst>
          <pc:docMk/>
          <pc:sldMk cId="3985127024" sldId="481"/>
        </pc:sldMkLst>
      </pc:sldChg>
      <pc:sldChg chg="add replId">
        <pc:chgData name="Martens Isabaut" userId="S::isabaut.martens@vlaanderen.be::e09322b7-9ba5-4ec2-b519-a79663da6881" providerId="AD" clId="Web-{08AE8BA4-3F98-D2B4-EC93-31803BC4310F}" dt="2024-04-12T08:39:18.562" v="2"/>
        <pc:sldMkLst>
          <pc:docMk/>
          <pc:sldMk cId="3381407317" sldId="482"/>
        </pc:sldMkLst>
      </pc:sldChg>
      <pc:sldChg chg="add replId">
        <pc:chgData name="Martens Isabaut" userId="S::isabaut.martens@vlaanderen.be::e09322b7-9ba5-4ec2-b519-a79663da6881" providerId="AD" clId="Web-{08AE8BA4-3F98-D2B4-EC93-31803BC4310F}" dt="2024-04-12T08:39:23.922" v="3"/>
        <pc:sldMkLst>
          <pc:docMk/>
          <pc:sldMk cId="63214366" sldId="483"/>
        </pc:sldMkLst>
      </pc:sldChg>
    </pc:docChg>
  </pc:docChgLst>
  <pc:docChgLst>
    <pc:chgData name="Martens Isabaut" userId="e09322b7-9ba5-4ec2-b519-a79663da6881" providerId="ADAL" clId="{17EDF2C7-A21D-455B-89E7-75CA89E7B419}"/>
    <pc:docChg chg="custSel delSld modSld sldOrd">
      <pc:chgData name="Martens Isabaut" userId="e09322b7-9ba5-4ec2-b519-a79663da6881" providerId="ADAL" clId="{17EDF2C7-A21D-455B-89E7-75CA89E7B419}" dt="2024-04-08T16:41:48.718" v="231" actId="1076"/>
      <pc:docMkLst>
        <pc:docMk/>
      </pc:docMkLst>
      <pc:sldChg chg="modSp mod">
        <pc:chgData name="Martens Isabaut" userId="e09322b7-9ba5-4ec2-b519-a79663da6881" providerId="ADAL" clId="{17EDF2C7-A21D-455B-89E7-75CA89E7B419}" dt="2024-04-08T16:38:37.638" v="225" actId="14734"/>
        <pc:sldMkLst>
          <pc:docMk/>
          <pc:sldMk cId="0" sldId="260"/>
        </pc:sldMkLst>
        <pc:spChg chg="mod">
          <ac:chgData name="Martens Isabaut" userId="e09322b7-9ba5-4ec2-b519-a79663da6881" providerId="ADAL" clId="{17EDF2C7-A21D-455B-89E7-75CA89E7B419}" dt="2024-04-08T14:52:45.728" v="140" actId="1076"/>
          <ac:spMkLst>
            <pc:docMk/>
            <pc:sldMk cId="0" sldId="260"/>
            <ac:spMk id="404" creationId="{00000000-0000-0000-0000-000000000000}"/>
          </ac:spMkLst>
        </pc:spChg>
        <pc:graphicFrameChg chg="mod modGraphic">
          <ac:chgData name="Martens Isabaut" userId="e09322b7-9ba5-4ec2-b519-a79663da6881" providerId="ADAL" clId="{17EDF2C7-A21D-455B-89E7-75CA89E7B419}" dt="2024-04-08T16:38:37.638" v="225" actId="14734"/>
          <ac:graphicFrameMkLst>
            <pc:docMk/>
            <pc:sldMk cId="0" sldId="260"/>
            <ac:graphicFrameMk id="405" creationId="{00000000-0000-0000-0000-000000000000}"/>
          </ac:graphicFrameMkLst>
        </pc:graphicFrameChg>
      </pc:sldChg>
      <pc:sldChg chg="modSp mod">
        <pc:chgData name="Martens Isabaut" userId="e09322b7-9ba5-4ec2-b519-a79663da6881" providerId="ADAL" clId="{17EDF2C7-A21D-455B-89E7-75CA89E7B419}" dt="2024-04-08T16:12:33.863" v="196" actId="14100"/>
        <pc:sldMkLst>
          <pc:docMk/>
          <pc:sldMk cId="0" sldId="268"/>
        </pc:sldMkLst>
        <pc:picChg chg="mod">
          <ac:chgData name="Martens Isabaut" userId="e09322b7-9ba5-4ec2-b519-a79663da6881" providerId="ADAL" clId="{17EDF2C7-A21D-455B-89E7-75CA89E7B419}" dt="2024-04-08T16:12:33.863" v="196" actId="14100"/>
          <ac:picMkLst>
            <pc:docMk/>
            <pc:sldMk cId="0" sldId="268"/>
            <ac:picMk id="457" creationId="{00000000-0000-0000-0000-000000000000}"/>
          </ac:picMkLst>
        </pc:picChg>
      </pc:sldChg>
      <pc:sldChg chg="del">
        <pc:chgData name="Martens Isabaut" userId="e09322b7-9ba5-4ec2-b519-a79663da6881" providerId="ADAL" clId="{17EDF2C7-A21D-455B-89E7-75CA89E7B419}" dt="2024-04-08T14:55:57.626" v="195" actId="47"/>
        <pc:sldMkLst>
          <pc:docMk/>
          <pc:sldMk cId="0" sldId="280"/>
        </pc:sldMkLst>
      </pc:sldChg>
      <pc:sldChg chg="delSp modSp mod">
        <pc:chgData name="Martens Isabaut" userId="e09322b7-9ba5-4ec2-b519-a79663da6881" providerId="ADAL" clId="{17EDF2C7-A21D-455B-89E7-75CA89E7B419}" dt="2024-04-08T16:41:48.718" v="231" actId="1076"/>
        <pc:sldMkLst>
          <pc:docMk/>
          <pc:sldMk cId="0" sldId="292"/>
        </pc:sldMkLst>
        <pc:spChg chg="mod">
          <ac:chgData name="Martens Isabaut" userId="e09322b7-9ba5-4ec2-b519-a79663da6881" providerId="ADAL" clId="{17EDF2C7-A21D-455B-89E7-75CA89E7B419}" dt="2024-04-08T14:55:46.523" v="194" actId="1076"/>
          <ac:spMkLst>
            <pc:docMk/>
            <pc:sldMk cId="0" sldId="292"/>
            <ac:spMk id="3" creationId="{BF3F8F5E-A776-E4E8-865C-9FAFC3D04674}"/>
          </ac:spMkLst>
        </pc:spChg>
        <pc:spChg chg="mod">
          <ac:chgData name="Martens Isabaut" userId="e09322b7-9ba5-4ec2-b519-a79663da6881" providerId="ADAL" clId="{17EDF2C7-A21D-455B-89E7-75CA89E7B419}" dt="2024-04-08T14:55:46.523" v="194" actId="1076"/>
          <ac:spMkLst>
            <pc:docMk/>
            <pc:sldMk cId="0" sldId="292"/>
            <ac:spMk id="8" creationId="{3359F0E9-F1D8-8208-0CD5-CAEF5CAF82D3}"/>
          </ac:spMkLst>
        </pc:spChg>
        <pc:spChg chg="mod">
          <ac:chgData name="Martens Isabaut" userId="e09322b7-9ba5-4ec2-b519-a79663da6881" providerId="ADAL" clId="{17EDF2C7-A21D-455B-89E7-75CA89E7B419}" dt="2024-04-08T14:55:46.523" v="194" actId="1076"/>
          <ac:spMkLst>
            <pc:docMk/>
            <pc:sldMk cId="0" sldId="292"/>
            <ac:spMk id="9" creationId="{BD0A5A3A-DF0B-4E60-5794-FA1C3A439F1C}"/>
          </ac:spMkLst>
        </pc:spChg>
        <pc:spChg chg="mod">
          <ac:chgData name="Martens Isabaut" userId="e09322b7-9ba5-4ec2-b519-a79663da6881" providerId="ADAL" clId="{17EDF2C7-A21D-455B-89E7-75CA89E7B419}" dt="2024-04-08T14:55:46.523" v="194" actId="1076"/>
          <ac:spMkLst>
            <pc:docMk/>
            <pc:sldMk cId="0" sldId="292"/>
            <ac:spMk id="10" creationId="{BA2BE646-CF30-9171-4AB9-ABF29491A56F}"/>
          </ac:spMkLst>
        </pc:spChg>
        <pc:spChg chg="del">
          <ac:chgData name="Martens Isabaut" userId="e09322b7-9ba5-4ec2-b519-a79663da6881" providerId="ADAL" clId="{17EDF2C7-A21D-455B-89E7-75CA89E7B419}" dt="2024-04-08T14:55:33.890" v="191" actId="478"/>
          <ac:spMkLst>
            <pc:docMk/>
            <pc:sldMk cId="0" sldId="292"/>
            <ac:spMk id="11" creationId="{8F639611-DB6A-C79C-9CA5-D57C96BB8495}"/>
          </ac:spMkLst>
        </pc:spChg>
        <pc:spChg chg="mod">
          <ac:chgData name="Martens Isabaut" userId="e09322b7-9ba5-4ec2-b519-a79663da6881" providerId="ADAL" clId="{17EDF2C7-A21D-455B-89E7-75CA89E7B419}" dt="2024-04-08T16:41:48.718" v="231" actId="1076"/>
          <ac:spMkLst>
            <pc:docMk/>
            <pc:sldMk cId="0" sldId="292"/>
            <ac:spMk id="782" creationId="{00000000-0000-0000-0000-000000000000}"/>
          </ac:spMkLst>
        </pc:spChg>
        <pc:picChg chg="mod">
          <ac:chgData name="Martens Isabaut" userId="e09322b7-9ba5-4ec2-b519-a79663da6881" providerId="ADAL" clId="{17EDF2C7-A21D-455B-89E7-75CA89E7B419}" dt="2024-04-08T14:55:46.523" v="194" actId="1076"/>
          <ac:picMkLst>
            <pc:docMk/>
            <pc:sldMk cId="0" sldId="292"/>
            <ac:picMk id="4" creationId="{8A14FF50-A507-AF27-AD4D-3923BB696231}"/>
          </ac:picMkLst>
        </pc:picChg>
        <pc:picChg chg="mod">
          <ac:chgData name="Martens Isabaut" userId="e09322b7-9ba5-4ec2-b519-a79663da6881" providerId="ADAL" clId="{17EDF2C7-A21D-455B-89E7-75CA89E7B419}" dt="2024-04-08T14:55:46.523" v="194" actId="1076"/>
          <ac:picMkLst>
            <pc:docMk/>
            <pc:sldMk cId="0" sldId="292"/>
            <ac:picMk id="5" creationId="{3C616495-F7C3-A133-0941-56F9E855B886}"/>
          </ac:picMkLst>
        </pc:picChg>
        <pc:picChg chg="mod">
          <ac:chgData name="Martens Isabaut" userId="e09322b7-9ba5-4ec2-b519-a79663da6881" providerId="ADAL" clId="{17EDF2C7-A21D-455B-89E7-75CA89E7B419}" dt="2024-04-08T14:55:46.523" v="194" actId="1076"/>
          <ac:picMkLst>
            <pc:docMk/>
            <pc:sldMk cId="0" sldId="292"/>
            <ac:picMk id="6" creationId="{28DD9BD2-7470-608A-B22F-D8A5BF7C6689}"/>
          </ac:picMkLst>
        </pc:picChg>
        <pc:picChg chg="del">
          <ac:chgData name="Martens Isabaut" userId="e09322b7-9ba5-4ec2-b519-a79663da6881" providerId="ADAL" clId="{17EDF2C7-A21D-455B-89E7-75CA89E7B419}" dt="2024-04-08T14:55:34.538" v="192" actId="478"/>
          <ac:picMkLst>
            <pc:docMk/>
            <pc:sldMk cId="0" sldId="292"/>
            <ac:picMk id="7" creationId="{932F59BE-BE9C-86D7-BDD2-577A8889B730}"/>
          </ac:picMkLst>
        </pc:picChg>
      </pc:sldChg>
      <pc:sldChg chg="del">
        <pc:chgData name="Martens Isabaut" userId="e09322b7-9ba5-4ec2-b519-a79663da6881" providerId="ADAL" clId="{17EDF2C7-A21D-455B-89E7-75CA89E7B419}" dt="2024-04-04T12:24:27.821" v="27" actId="47"/>
        <pc:sldMkLst>
          <pc:docMk/>
          <pc:sldMk cId="0" sldId="299"/>
        </pc:sldMkLst>
      </pc:sldChg>
      <pc:sldChg chg="modSp mod">
        <pc:chgData name="Martens Isabaut" userId="e09322b7-9ba5-4ec2-b519-a79663da6881" providerId="ADAL" clId="{17EDF2C7-A21D-455B-89E7-75CA89E7B419}" dt="2024-04-08T16:33:22.539" v="197" actId="1582"/>
        <pc:sldMkLst>
          <pc:docMk/>
          <pc:sldMk cId="0" sldId="315"/>
        </pc:sldMkLst>
        <pc:spChg chg="mod">
          <ac:chgData name="Martens Isabaut" userId="e09322b7-9ba5-4ec2-b519-a79663da6881" providerId="ADAL" clId="{17EDF2C7-A21D-455B-89E7-75CA89E7B419}" dt="2024-04-08T16:33:22.539" v="197" actId="1582"/>
          <ac:spMkLst>
            <pc:docMk/>
            <pc:sldMk cId="0" sldId="315"/>
            <ac:spMk id="1068" creationId="{00000000-0000-0000-0000-000000000000}"/>
          </ac:spMkLst>
        </pc:spChg>
      </pc:sldChg>
      <pc:sldChg chg="modSp mod">
        <pc:chgData name="Martens Isabaut" userId="e09322b7-9ba5-4ec2-b519-a79663da6881" providerId="ADAL" clId="{17EDF2C7-A21D-455B-89E7-75CA89E7B419}" dt="2024-04-04T12:25:08.534" v="28" actId="1076"/>
        <pc:sldMkLst>
          <pc:docMk/>
          <pc:sldMk cId="3111142584" sldId="342"/>
        </pc:sldMkLst>
        <pc:graphicFrameChg chg="mod">
          <ac:chgData name="Martens Isabaut" userId="e09322b7-9ba5-4ec2-b519-a79663da6881" providerId="ADAL" clId="{17EDF2C7-A21D-455B-89E7-75CA89E7B419}" dt="2024-04-04T12:25:08.534" v="28" actId="1076"/>
          <ac:graphicFrameMkLst>
            <pc:docMk/>
            <pc:sldMk cId="3111142584" sldId="342"/>
            <ac:graphicFrameMk id="8" creationId="{7BB5592E-9590-0751-50AE-447C05BC753F}"/>
          </ac:graphicFrameMkLst>
        </pc:graphicFrameChg>
      </pc:sldChg>
      <pc:sldChg chg="modSp mod">
        <pc:chgData name="Martens Isabaut" userId="e09322b7-9ba5-4ec2-b519-a79663da6881" providerId="ADAL" clId="{17EDF2C7-A21D-455B-89E7-75CA89E7B419}" dt="2024-04-04T12:26:47.080" v="29" actId="1076"/>
        <pc:sldMkLst>
          <pc:docMk/>
          <pc:sldMk cId="390299644" sldId="343"/>
        </pc:sldMkLst>
        <pc:graphicFrameChg chg="mod">
          <ac:chgData name="Martens Isabaut" userId="e09322b7-9ba5-4ec2-b519-a79663da6881" providerId="ADAL" clId="{17EDF2C7-A21D-455B-89E7-75CA89E7B419}" dt="2024-04-04T12:26:47.080" v="29" actId="1076"/>
          <ac:graphicFrameMkLst>
            <pc:docMk/>
            <pc:sldMk cId="390299644" sldId="343"/>
            <ac:graphicFrameMk id="8" creationId="{7BB5592E-9590-0751-50AE-447C05BC753F}"/>
          </ac:graphicFrameMkLst>
        </pc:graphicFrameChg>
      </pc:sldChg>
      <pc:sldChg chg="modSp mod">
        <pc:chgData name="Martens Isabaut" userId="e09322b7-9ba5-4ec2-b519-a79663da6881" providerId="ADAL" clId="{17EDF2C7-A21D-455B-89E7-75CA89E7B419}" dt="2024-04-04T12:27:33.028" v="32" actId="1076"/>
        <pc:sldMkLst>
          <pc:docMk/>
          <pc:sldMk cId="232682599" sldId="344"/>
        </pc:sldMkLst>
        <pc:graphicFrameChg chg="mod">
          <ac:chgData name="Martens Isabaut" userId="e09322b7-9ba5-4ec2-b519-a79663da6881" providerId="ADAL" clId="{17EDF2C7-A21D-455B-89E7-75CA89E7B419}" dt="2024-04-04T12:27:33.028" v="32" actId="1076"/>
          <ac:graphicFrameMkLst>
            <pc:docMk/>
            <pc:sldMk cId="232682599" sldId="344"/>
            <ac:graphicFrameMk id="8" creationId="{7BB5592E-9590-0751-50AE-447C05BC753F}"/>
          </ac:graphicFrameMkLst>
        </pc:graphicFrameChg>
      </pc:sldChg>
      <pc:sldChg chg="modSp mod">
        <pc:chgData name="Martens Isabaut" userId="e09322b7-9ba5-4ec2-b519-a79663da6881" providerId="ADAL" clId="{17EDF2C7-A21D-455B-89E7-75CA89E7B419}" dt="2024-04-04T12:27:17.345" v="30" actId="1076"/>
        <pc:sldMkLst>
          <pc:docMk/>
          <pc:sldMk cId="4007352673" sldId="345"/>
        </pc:sldMkLst>
        <pc:graphicFrameChg chg="mod">
          <ac:chgData name="Martens Isabaut" userId="e09322b7-9ba5-4ec2-b519-a79663da6881" providerId="ADAL" clId="{17EDF2C7-A21D-455B-89E7-75CA89E7B419}" dt="2024-04-04T12:27:17.345" v="30" actId="1076"/>
          <ac:graphicFrameMkLst>
            <pc:docMk/>
            <pc:sldMk cId="4007352673" sldId="345"/>
            <ac:graphicFrameMk id="8" creationId="{7BB5592E-9590-0751-50AE-447C05BC753F}"/>
          </ac:graphicFrameMkLst>
        </pc:graphicFrameChg>
      </pc:sldChg>
      <pc:sldChg chg="modSp mod">
        <pc:chgData name="Martens Isabaut" userId="e09322b7-9ba5-4ec2-b519-a79663da6881" providerId="ADAL" clId="{17EDF2C7-A21D-455B-89E7-75CA89E7B419}" dt="2024-04-04T12:27:23.372" v="31" actId="1076"/>
        <pc:sldMkLst>
          <pc:docMk/>
          <pc:sldMk cId="1772055237" sldId="346"/>
        </pc:sldMkLst>
        <pc:graphicFrameChg chg="mod">
          <ac:chgData name="Martens Isabaut" userId="e09322b7-9ba5-4ec2-b519-a79663da6881" providerId="ADAL" clId="{17EDF2C7-A21D-455B-89E7-75CA89E7B419}" dt="2024-04-04T12:27:23.372" v="31" actId="1076"/>
          <ac:graphicFrameMkLst>
            <pc:docMk/>
            <pc:sldMk cId="1772055237" sldId="346"/>
            <ac:graphicFrameMk id="8" creationId="{7BB5592E-9590-0751-50AE-447C05BC753F}"/>
          </ac:graphicFrameMkLst>
        </pc:graphicFrameChg>
      </pc:sldChg>
      <pc:sldChg chg="modSp mod">
        <pc:chgData name="Martens Isabaut" userId="e09322b7-9ba5-4ec2-b519-a79663da6881" providerId="ADAL" clId="{17EDF2C7-A21D-455B-89E7-75CA89E7B419}" dt="2024-04-08T16:40:55.921" v="227" actId="1076"/>
        <pc:sldMkLst>
          <pc:docMk/>
          <pc:sldMk cId="11175120" sldId="367"/>
        </pc:sldMkLst>
        <pc:spChg chg="mod">
          <ac:chgData name="Martens Isabaut" userId="e09322b7-9ba5-4ec2-b519-a79663da6881" providerId="ADAL" clId="{17EDF2C7-A21D-455B-89E7-75CA89E7B419}" dt="2024-04-08T16:40:55.921" v="227" actId="1076"/>
          <ac:spMkLst>
            <pc:docMk/>
            <pc:sldMk cId="11175120" sldId="367"/>
            <ac:spMk id="939" creationId="{00000000-0000-0000-0000-000000000000}"/>
          </ac:spMkLst>
        </pc:spChg>
      </pc:sldChg>
      <pc:sldChg chg="del">
        <pc:chgData name="Martens Isabaut" userId="e09322b7-9ba5-4ec2-b519-a79663da6881" providerId="ADAL" clId="{17EDF2C7-A21D-455B-89E7-75CA89E7B419}" dt="2024-04-08T16:40:39.174" v="226" actId="47"/>
        <pc:sldMkLst>
          <pc:docMk/>
          <pc:sldMk cId="3424598638" sldId="442"/>
        </pc:sldMkLst>
      </pc:sldChg>
      <pc:sldChg chg="del">
        <pc:chgData name="Martens Isabaut" userId="e09322b7-9ba5-4ec2-b519-a79663da6881" providerId="ADAL" clId="{17EDF2C7-A21D-455B-89E7-75CA89E7B419}" dt="2024-04-08T16:41:26.820" v="228" actId="47"/>
        <pc:sldMkLst>
          <pc:docMk/>
          <pc:sldMk cId="3912160288" sldId="443"/>
        </pc:sldMkLst>
      </pc:sldChg>
      <pc:sldChg chg="modSp mod ord">
        <pc:chgData name="Martens Isabaut" userId="e09322b7-9ba5-4ec2-b519-a79663da6881" providerId="ADAL" clId="{17EDF2C7-A21D-455B-89E7-75CA89E7B419}" dt="2024-04-04T12:23:53.449" v="13" actId="20577"/>
        <pc:sldMkLst>
          <pc:docMk/>
          <pc:sldMk cId="2060940386" sldId="447"/>
        </pc:sldMkLst>
        <pc:spChg chg="mod">
          <ac:chgData name="Martens Isabaut" userId="e09322b7-9ba5-4ec2-b519-a79663da6881" providerId="ADAL" clId="{17EDF2C7-A21D-455B-89E7-75CA89E7B419}" dt="2024-04-04T12:23:53.449" v="13" actId="20577"/>
          <ac:spMkLst>
            <pc:docMk/>
            <pc:sldMk cId="2060940386" sldId="447"/>
            <ac:spMk id="856" creationId="{00000000-0000-0000-0000-000000000000}"/>
          </ac:spMkLst>
        </pc:spChg>
      </pc:sldChg>
      <pc:sldChg chg="del">
        <pc:chgData name="Martens Isabaut" userId="e09322b7-9ba5-4ec2-b519-a79663da6881" providerId="ADAL" clId="{17EDF2C7-A21D-455B-89E7-75CA89E7B419}" dt="2024-04-04T12:24:04.366" v="25" actId="47"/>
        <pc:sldMkLst>
          <pc:docMk/>
          <pc:sldMk cId="3163325457" sldId="453"/>
        </pc:sldMkLst>
      </pc:sldChg>
      <pc:sldChg chg="modSp mod">
        <pc:chgData name="Martens Isabaut" userId="e09322b7-9ba5-4ec2-b519-a79663da6881" providerId="ADAL" clId="{17EDF2C7-A21D-455B-89E7-75CA89E7B419}" dt="2024-04-04T12:23:59.454" v="24" actId="20577"/>
        <pc:sldMkLst>
          <pc:docMk/>
          <pc:sldMk cId="3549647167" sldId="460"/>
        </pc:sldMkLst>
        <pc:spChg chg="mod">
          <ac:chgData name="Martens Isabaut" userId="e09322b7-9ba5-4ec2-b519-a79663da6881" providerId="ADAL" clId="{17EDF2C7-A21D-455B-89E7-75CA89E7B419}" dt="2024-04-04T12:23:59.454" v="24" actId="20577"/>
          <ac:spMkLst>
            <pc:docMk/>
            <pc:sldMk cId="3549647167" sldId="460"/>
            <ac:spMk id="852" creationId="{00000000-0000-0000-0000-000000000000}"/>
          </ac:spMkLst>
        </pc:spChg>
      </pc:sldChg>
      <pc:sldChg chg="modSp mod">
        <pc:chgData name="Martens Isabaut" userId="e09322b7-9ba5-4ec2-b519-a79663da6881" providerId="ADAL" clId="{17EDF2C7-A21D-455B-89E7-75CA89E7B419}" dt="2024-04-04T12:01:05.148" v="0" actId="20577"/>
        <pc:sldMkLst>
          <pc:docMk/>
          <pc:sldMk cId="2581553088" sldId="463"/>
        </pc:sldMkLst>
        <pc:spChg chg="mod">
          <ac:chgData name="Martens Isabaut" userId="e09322b7-9ba5-4ec2-b519-a79663da6881" providerId="ADAL" clId="{17EDF2C7-A21D-455B-89E7-75CA89E7B419}" dt="2024-04-04T12:01:05.148" v="0" actId="20577"/>
          <ac:spMkLst>
            <pc:docMk/>
            <pc:sldMk cId="2581553088" sldId="463"/>
            <ac:spMk id="3" creationId="{82294B41-0535-92A2-41F8-F87244E66B41}"/>
          </ac:spMkLst>
        </pc:spChg>
      </pc:sldChg>
      <pc:sldChg chg="del">
        <pc:chgData name="Martens Isabaut" userId="e09322b7-9ba5-4ec2-b519-a79663da6881" providerId="ADAL" clId="{17EDF2C7-A21D-455B-89E7-75CA89E7B419}" dt="2024-04-04T12:24:05.469" v="26" actId="47"/>
        <pc:sldMkLst>
          <pc:docMk/>
          <pc:sldMk cId="1564564233" sldId="468"/>
        </pc:sldMkLst>
      </pc:sldChg>
    </pc:docChg>
  </pc:docChgLst>
  <pc:docChgLst>
    <pc:chgData name="Verbeeck William" userId="S::william.verbeeck@vlaanderen.be::9b98557d-4638-497e-9b40-4f2c2b1c3415" providerId="AD" clId="Web-{87F8D645-D3F4-A222-50F6-F4D2EBC905EA}"/>
    <pc:docChg chg="modSld">
      <pc:chgData name="Verbeeck William" userId="S::william.verbeeck@vlaanderen.be::9b98557d-4638-497e-9b40-4f2c2b1c3415" providerId="AD" clId="Web-{87F8D645-D3F4-A222-50F6-F4D2EBC905EA}" dt="2024-04-12T12:37:00.427" v="8" actId="1076"/>
      <pc:docMkLst>
        <pc:docMk/>
      </pc:docMkLst>
      <pc:sldChg chg="modSp">
        <pc:chgData name="Verbeeck William" userId="S::william.verbeeck@vlaanderen.be::9b98557d-4638-497e-9b40-4f2c2b1c3415" providerId="AD" clId="Web-{87F8D645-D3F4-A222-50F6-F4D2EBC905EA}" dt="2024-04-12T12:37:00.427" v="8" actId="1076"/>
        <pc:sldMkLst>
          <pc:docMk/>
          <pc:sldMk cId="0" sldId="327"/>
        </pc:sldMkLst>
        <pc:grpChg chg="mod">
          <ac:chgData name="Verbeeck William" userId="S::william.verbeeck@vlaanderen.be::9b98557d-4638-497e-9b40-4f2c2b1c3415" providerId="AD" clId="Web-{87F8D645-D3F4-A222-50F6-F4D2EBC905EA}" dt="2024-04-12T12:37:00.427" v="8" actId="1076"/>
          <ac:grpSpMkLst>
            <pc:docMk/>
            <pc:sldMk cId="0" sldId="327"/>
            <ac:grpSpMk id="3622" creationId="{00000000-0000-0000-0000-000000000000}"/>
          </ac:grpSpMkLst>
        </pc:grpChg>
      </pc:sldChg>
      <pc:sldChg chg="modSp">
        <pc:chgData name="Verbeeck William" userId="S::william.verbeeck@vlaanderen.be::9b98557d-4638-497e-9b40-4f2c2b1c3415" providerId="AD" clId="Web-{87F8D645-D3F4-A222-50F6-F4D2EBC905EA}" dt="2024-04-12T12:35:58.566" v="1" actId="1076"/>
        <pc:sldMkLst>
          <pc:docMk/>
          <pc:sldMk cId="2223674203" sldId="476"/>
        </pc:sldMkLst>
        <pc:spChg chg="mod">
          <ac:chgData name="Verbeeck William" userId="S::william.verbeeck@vlaanderen.be::9b98557d-4638-497e-9b40-4f2c2b1c3415" providerId="AD" clId="Web-{87F8D645-D3F4-A222-50F6-F4D2EBC905EA}" dt="2024-04-12T12:35:58.550" v="0" actId="1076"/>
          <ac:spMkLst>
            <pc:docMk/>
            <pc:sldMk cId="2223674203" sldId="476"/>
            <ac:spMk id="853" creationId="{00000000-0000-0000-0000-000000000000}"/>
          </ac:spMkLst>
        </pc:spChg>
        <pc:picChg chg="mod">
          <ac:chgData name="Verbeeck William" userId="S::william.verbeeck@vlaanderen.be::9b98557d-4638-497e-9b40-4f2c2b1c3415" providerId="AD" clId="Web-{87F8D645-D3F4-A222-50F6-F4D2EBC905EA}" dt="2024-04-12T12:35:58.566" v="1" actId="1076"/>
          <ac:picMkLst>
            <pc:docMk/>
            <pc:sldMk cId="2223674203" sldId="476"/>
            <ac:picMk id="10" creationId="{E5BCCE69-56BA-40D8-1E97-3EC61ED6F185}"/>
          </ac:picMkLst>
        </pc:picChg>
      </pc:sldChg>
      <pc:sldChg chg="modSp">
        <pc:chgData name="Verbeeck William" userId="S::william.verbeeck@vlaanderen.be::9b98557d-4638-497e-9b40-4f2c2b1c3415" providerId="AD" clId="Web-{87F8D645-D3F4-A222-50F6-F4D2EBC905EA}" dt="2024-04-12T12:36:11.285" v="3" actId="1076"/>
        <pc:sldMkLst>
          <pc:docMk/>
          <pc:sldMk cId="4020935369" sldId="477"/>
        </pc:sldMkLst>
        <pc:spChg chg="mod">
          <ac:chgData name="Verbeeck William" userId="S::william.verbeeck@vlaanderen.be::9b98557d-4638-497e-9b40-4f2c2b1c3415" providerId="AD" clId="Web-{87F8D645-D3F4-A222-50F6-F4D2EBC905EA}" dt="2024-04-12T12:36:11.285" v="2" actId="1076"/>
          <ac:spMkLst>
            <pc:docMk/>
            <pc:sldMk cId="4020935369" sldId="477"/>
            <ac:spMk id="853" creationId="{00000000-0000-0000-0000-000000000000}"/>
          </ac:spMkLst>
        </pc:spChg>
        <pc:picChg chg="mod">
          <ac:chgData name="Verbeeck William" userId="S::william.verbeeck@vlaanderen.be::9b98557d-4638-497e-9b40-4f2c2b1c3415" providerId="AD" clId="Web-{87F8D645-D3F4-A222-50F6-F4D2EBC905EA}" dt="2024-04-12T12:36:11.285" v="3" actId="1076"/>
          <ac:picMkLst>
            <pc:docMk/>
            <pc:sldMk cId="4020935369" sldId="477"/>
            <ac:picMk id="10" creationId="{E5BCCE69-56BA-40D8-1E97-3EC61ED6F185}"/>
          </ac:picMkLst>
        </pc:picChg>
      </pc:sldChg>
      <pc:sldChg chg="modSp">
        <pc:chgData name="Verbeeck William" userId="S::william.verbeeck@vlaanderen.be::9b98557d-4638-497e-9b40-4f2c2b1c3415" providerId="AD" clId="Web-{87F8D645-D3F4-A222-50F6-F4D2EBC905EA}" dt="2024-04-12T12:36:21.520" v="5" actId="1076"/>
        <pc:sldMkLst>
          <pc:docMk/>
          <pc:sldMk cId="3433123951" sldId="478"/>
        </pc:sldMkLst>
        <pc:spChg chg="mod">
          <ac:chgData name="Verbeeck William" userId="S::william.verbeeck@vlaanderen.be::9b98557d-4638-497e-9b40-4f2c2b1c3415" providerId="AD" clId="Web-{87F8D645-D3F4-A222-50F6-F4D2EBC905EA}" dt="2024-04-12T12:36:21.520" v="4" actId="1076"/>
          <ac:spMkLst>
            <pc:docMk/>
            <pc:sldMk cId="3433123951" sldId="478"/>
            <ac:spMk id="853" creationId="{00000000-0000-0000-0000-000000000000}"/>
          </ac:spMkLst>
        </pc:spChg>
        <pc:picChg chg="mod">
          <ac:chgData name="Verbeeck William" userId="S::william.verbeeck@vlaanderen.be::9b98557d-4638-497e-9b40-4f2c2b1c3415" providerId="AD" clId="Web-{87F8D645-D3F4-A222-50F6-F4D2EBC905EA}" dt="2024-04-12T12:36:21.520" v="5" actId="1076"/>
          <ac:picMkLst>
            <pc:docMk/>
            <pc:sldMk cId="3433123951" sldId="478"/>
            <ac:picMk id="10" creationId="{E5BCCE69-56BA-40D8-1E97-3EC61ED6F185}"/>
          </ac:picMkLst>
        </pc:picChg>
      </pc:sldChg>
    </pc:docChg>
  </pc:docChgLst>
  <pc:docChgLst>
    <pc:chgData name="Martens Isabaut" userId="S::isabaut.martens@vlaanderen.be::e09322b7-9ba5-4ec2-b519-a79663da6881" providerId="AD" clId="Web-{78B8DCA2-A16A-D793-2C07-8B1D28273692}"/>
    <pc:docChg chg="addSld delSld modSld sldOrd">
      <pc:chgData name="Martens Isabaut" userId="S::isabaut.martens@vlaanderen.be::e09322b7-9ba5-4ec2-b519-a79663da6881" providerId="AD" clId="Web-{78B8DCA2-A16A-D793-2C07-8B1D28273692}" dt="2024-04-08T06:53:52.302" v="262" actId="1076"/>
      <pc:docMkLst>
        <pc:docMk/>
      </pc:docMkLst>
      <pc:sldChg chg="modSp">
        <pc:chgData name="Martens Isabaut" userId="S::isabaut.martens@vlaanderen.be::e09322b7-9ba5-4ec2-b519-a79663da6881" providerId="AD" clId="Web-{78B8DCA2-A16A-D793-2C07-8B1D28273692}" dt="2024-04-08T06:27:21.986" v="59"/>
        <pc:sldMkLst>
          <pc:docMk/>
          <pc:sldMk cId="0" sldId="260"/>
        </pc:sldMkLst>
        <pc:graphicFrameChg chg="mod modGraphic">
          <ac:chgData name="Martens Isabaut" userId="S::isabaut.martens@vlaanderen.be::e09322b7-9ba5-4ec2-b519-a79663da6881" providerId="AD" clId="Web-{78B8DCA2-A16A-D793-2C07-8B1D28273692}" dt="2024-04-08T06:27:21.986" v="59"/>
          <ac:graphicFrameMkLst>
            <pc:docMk/>
            <pc:sldMk cId="0" sldId="260"/>
            <ac:graphicFrameMk id="405" creationId="{00000000-0000-0000-0000-000000000000}"/>
          </ac:graphicFrameMkLst>
        </pc:graphicFrameChg>
      </pc:sldChg>
      <pc:sldChg chg="ord">
        <pc:chgData name="Martens Isabaut" userId="S::isabaut.martens@vlaanderen.be::e09322b7-9ba5-4ec2-b519-a79663da6881" providerId="AD" clId="Web-{78B8DCA2-A16A-D793-2C07-8B1D28273692}" dt="2024-04-08T06:41:27.770" v="214"/>
        <pc:sldMkLst>
          <pc:docMk/>
          <pc:sldMk cId="0" sldId="289"/>
        </pc:sldMkLst>
      </pc:sldChg>
      <pc:sldChg chg="modSp ord">
        <pc:chgData name="Martens Isabaut" userId="S::isabaut.martens@vlaanderen.be::e09322b7-9ba5-4ec2-b519-a79663da6881" providerId="AD" clId="Web-{78B8DCA2-A16A-D793-2C07-8B1D28273692}" dt="2024-04-08T06:41:27.770" v="213"/>
        <pc:sldMkLst>
          <pc:docMk/>
          <pc:sldMk cId="0" sldId="290"/>
        </pc:sldMkLst>
        <pc:spChg chg="mod">
          <ac:chgData name="Martens Isabaut" userId="S::isabaut.martens@vlaanderen.be::e09322b7-9ba5-4ec2-b519-a79663da6881" providerId="AD" clId="Web-{78B8DCA2-A16A-D793-2C07-8B1D28273692}" dt="2024-04-08T06:28:17.284" v="73" actId="20577"/>
          <ac:spMkLst>
            <pc:docMk/>
            <pc:sldMk cId="0" sldId="290"/>
            <ac:spMk id="768" creationId="{00000000-0000-0000-0000-000000000000}"/>
          </ac:spMkLst>
        </pc:spChg>
        <pc:spChg chg="mod">
          <ac:chgData name="Martens Isabaut" userId="S::isabaut.martens@vlaanderen.be::e09322b7-9ba5-4ec2-b519-a79663da6881" providerId="AD" clId="Web-{78B8DCA2-A16A-D793-2C07-8B1D28273692}" dt="2024-04-08T06:28:45.316" v="77" actId="1076"/>
          <ac:spMkLst>
            <pc:docMk/>
            <pc:sldMk cId="0" sldId="290"/>
            <ac:spMk id="769" creationId="{00000000-0000-0000-0000-000000000000}"/>
          </ac:spMkLst>
        </pc:spChg>
        <pc:spChg chg="mod">
          <ac:chgData name="Martens Isabaut" userId="S::isabaut.martens@vlaanderen.be::e09322b7-9ba5-4ec2-b519-a79663da6881" providerId="AD" clId="Web-{78B8DCA2-A16A-D793-2C07-8B1D28273692}" dt="2024-04-08T06:28:23.190" v="74" actId="1076"/>
          <ac:spMkLst>
            <pc:docMk/>
            <pc:sldMk cId="0" sldId="290"/>
            <ac:spMk id="770" creationId="{00000000-0000-0000-0000-000000000000}"/>
          </ac:spMkLst>
        </pc:spChg>
      </pc:sldChg>
      <pc:sldChg chg="ord">
        <pc:chgData name="Martens Isabaut" userId="S::isabaut.martens@vlaanderen.be::e09322b7-9ba5-4ec2-b519-a79663da6881" providerId="AD" clId="Web-{78B8DCA2-A16A-D793-2C07-8B1D28273692}" dt="2024-04-08T06:41:27.770" v="212"/>
        <pc:sldMkLst>
          <pc:docMk/>
          <pc:sldMk cId="0" sldId="292"/>
        </pc:sldMkLst>
      </pc:sldChg>
      <pc:sldChg chg="del">
        <pc:chgData name="Martens Isabaut" userId="S::isabaut.martens@vlaanderen.be::e09322b7-9ba5-4ec2-b519-a79663da6881" providerId="AD" clId="Web-{78B8DCA2-A16A-D793-2C07-8B1D28273692}" dt="2024-04-08T06:49:10.686" v="249"/>
        <pc:sldMkLst>
          <pc:docMk/>
          <pc:sldMk cId="0" sldId="298"/>
        </pc:sldMkLst>
      </pc:sldChg>
      <pc:sldChg chg="modSp">
        <pc:chgData name="Martens Isabaut" userId="S::isabaut.martens@vlaanderen.be::e09322b7-9ba5-4ec2-b519-a79663da6881" providerId="AD" clId="Web-{78B8DCA2-A16A-D793-2C07-8B1D28273692}" dt="2024-04-08T06:53:52.302" v="262" actId="1076"/>
        <pc:sldMkLst>
          <pc:docMk/>
          <pc:sldMk cId="0" sldId="315"/>
        </pc:sldMkLst>
        <pc:spChg chg="mod">
          <ac:chgData name="Martens Isabaut" userId="S::isabaut.martens@vlaanderen.be::e09322b7-9ba5-4ec2-b519-a79663da6881" providerId="AD" clId="Web-{78B8DCA2-A16A-D793-2C07-8B1D28273692}" dt="2024-04-08T06:53:47.630" v="261" actId="1076"/>
          <ac:spMkLst>
            <pc:docMk/>
            <pc:sldMk cId="0" sldId="315"/>
            <ac:spMk id="1069" creationId="{00000000-0000-0000-0000-000000000000}"/>
          </ac:spMkLst>
        </pc:spChg>
        <pc:spChg chg="mod">
          <ac:chgData name="Martens Isabaut" userId="S::isabaut.martens@vlaanderen.be::e09322b7-9ba5-4ec2-b519-a79663da6881" providerId="AD" clId="Web-{78B8DCA2-A16A-D793-2C07-8B1D28273692}" dt="2024-04-08T06:53:52.302" v="262" actId="1076"/>
          <ac:spMkLst>
            <pc:docMk/>
            <pc:sldMk cId="0" sldId="315"/>
            <ac:spMk id="1078" creationId="{00000000-0000-0000-0000-000000000000}"/>
          </ac:spMkLst>
        </pc:spChg>
      </pc:sldChg>
      <pc:sldChg chg="modSp">
        <pc:chgData name="Martens Isabaut" userId="S::isabaut.martens@vlaanderen.be::e09322b7-9ba5-4ec2-b519-a79663da6881" providerId="AD" clId="Web-{78B8DCA2-A16A-D793-2C07-8B1D28273692}" dt="2024-04-08T06:34:46.980" v="185" actId="20577"/>
        <pc:sldMkLst>
          <pc:docMk/>
          <pc:sldMk cId="873607123" sldId="324"/>
        </pc:sldMkLst>
        <pc:spChg chg="mod">
          <ac:chgData name="Martens Isabaut" userId="S::isabaut.martens@vlaanderen.be::e09322b7-9ba5-4ec2-b519-a79663da6881" providerId="AD" clId="Web-{78B8DCA2-A16A-D793-2C07-8B1D28273692}" dt="2024-04-08T06:34:46.980" v="185" actId="20577"/>
          <ac:spMkLst>
            <pc:docMk/>
            <pc:sldMk cId="873607123" sldId="324"/>
            <ac:spMk id="786" creationId="{00000000-0000-0000-0000-000000000000}"/>
          </ac:spMkLst>
        </pc:spChg>
      </pc:sldChg>
      <pc:sldChg chg="mod modShow">
        <pc:chgData name="Martens Isabaut" userId="S::isabaut.martens@vlaanderen.be::e09322b7-9ba5-4ec2-b519-a79663da6881" providerId="AD" clId="Web-{78B8DCA2-A16A-D793-2C07-8B1D28273692}" dt="2024-04-08T06:49:48.765" v="258"/>
        <pc:sldMkLst>
          <pc:docMk/>
          <pc:sldMk cId="2062473120" sldId="370"/>
        </pc:sldMkLst>
      </pc:sldChg>
      <pc:sldChg chg="del">
        <pc:chgData name="Martens Isabaut" userId="S::isabaut.martens@vlaanderen.be::e09322b7-9ba5-4ec2-b519-a79663da6881" providerId="AD" clId="Web-{78B8DCA2-A16A-D793-2C07-8B1D28273692}" dt="2024-04-08T06:49:10.686" v="248"/>
        <pc:sldMkLst>
          <pc:docMk/>
          <pc:sldMk cId="4113044408" sldId="373"/>
        </pc:sldMkLst>
      </pc:sldChg>
      <pc:sldChg chg="del">
        <pc:chgData name="Martens Isabaut" userId="S::isabaut.martens@vlaanderen.be::e09322b7-9ba5-4ec2-b519-a79663da6881" providerId="AD" clId="Web-{78B8DCA2-A16A-D793-2C07-8B1D28273692}" dt="2024-04-08T06:49:10.671" v="247"/>
        <pc:sldMkLst>
          <pc:docMk/>
          <pc:sldMk cId="2668448455" sldId="398"/>
        </pc:sldMkLst>
      </pc:sldChg>
      <pc:sldChg chg="modSp mod modShow">
        <pc:chgData name="Martens Isabaut" userId="S::isabaut.martens@vlaanderen.be::e09322b7-9ba5-4ec2-b519-a79663da6881" providerId="AD" clId="Web-{78B8DCA2-A16A-D793-2C07-8B1D28273692}" dt="2024-04-08T06:49:34.765" v="256"/>
        <pc:sldMkLst>
          <pc:docMk/>
          <pc:sldMk cId="2060940386" sldId="447"/>
        </pc:sldMkLst>
        <pc:spChg chg="mod">
          <ac:chgData name="Martens Isabaut" userId="S::isabaut.martens@vlaanderen.be::e09322b7-9ba5-4ec2-b519-a79663da6881" providerId="AD" clId="Web-{78B8DCA2-A16A-D793-2C07-8B1D28273692}" dt="2024-04-08T06:49:26.171" v="254" actId="20577"/>
          <ac:spMkLst>
            <pc:docMk/>
            <pc:sldMk cId="2060940386" sldId="447"/>
            <ac:spMk id="856" creationId="{00000000-0000-0000-0000-000000000000}"/>
          </ac:spMkLst>
        </pc:spChg>
      </pc:sldChg>
      <pc:sldChg chg="mod modShow">
        <pc:chgData name="Martens Isabaut" userId="S::isabaut.martens@vlaanderen.be::e09322b7-9ba5-4ec2-b519-a79663da6881" providerId="AD" clId="Web-{78B8DCA2-A16A-D793-2C07-8B1D28273692}" dt="2024-04-08T06:49:48.969" v="259"/>
        <pc:sldMkLst>
          <pc:docMk/>
          <pc:sldMk cId="1984419318" sldId="448"/>
        </pc:sldMkLst>
      </pc:sldChg>
      <pc:sldChg chg="del">
        <pc:chgData name="Martens Isabaut" userId="S::isabaut.martens@vlaanderen.be::e09322b7-9ba5-4ec2-b519-a79663da6881" providerId="AD" clId="Web-{78B8DCA2-A16A-D793-2C07-8B1D28273692}" dt="2024-04-08T06:49:10.671" v="245"/>
        <pc:sldMkLst>
          <pc:docMk/>
          <pc:sldMk cId="2577232136" sldId="450"/>
        </pc:sldMkLst>
      </pc:sldChg>
      <pc:sldChg chg="mod modShow">
        <pc:chgData name="Martens Isabaut" userId="S::isabaut.martens@vlaanderen.be::e09322b7-9ba5-4ec2-b519-a79663da6881" providerId="AD" clId="Web-{78B8DCA2-A16A-D793-2C07-8B1D28273692}" dt="2024-04-08T06:49:48.734" v="257"/>
        <pc:sldMkLst>
          <pc:docMk/>
          <pc:sldMk cId="246835153" sldId="451"/>
        </pc:sldMkLst>
      </pc:sldChg>
      <pc:sldChg chg="mod modShow">
        <pc:chgData name="Martens Isabaut" userId="S::isabaut.martens@vlaanderen.be::e09322b7-9ba5-4ec2-b519-a79663da6881" providerId="AD" clId="Web-{78B8DCA2-A16A-D793-2C07-8B1D28273692}" dt="2024-04-08T06:49:49.140" v="260"/>
        <pc:sldMkLst>
          <pc:docMk/>
          <pc:sldMk cId="2588071188" sldId="459"/>
        </pc:sldMkLst>
      </pc:sldChg>
      <pc:sldChg chg="mod modShow">
        <pc:chgData name="Martens Isabaut" userId="S::isabaut.martens@vlaanderen.be::e09322b7-9ba5-4ec2-b519-a79663da6881" providerId="AD" clId="Web-{78B8DCA2-A16A-D793-2C07-8B1D28273692}" dt="2024-04-08T06:49:34.718" v="255"/>
        <pc:sldMkLst>
          <pc:docMk/>
          <pc:sldMk cId="3549647167" sldId="460"/>
        </pc:sldMkLst>
      </pc:sldChg>
      <pc:sldChg chg="del">
        <pc:chgData name="Martens Isabaut" userId="S::isabaut.martens@vlaanderen.be::e09322b7-9ba5-4ec2-b519-a79663da6881" providerId="AD" clId="Web-{78B8DCA2-A16A-D793-2C07-8B1D28273692}" dt="2024-04-08T06:49:15.108" v="250"/>
        <pc:sldMkLst>
          <pc:docMk/>
          <pc:sldMk cId="2416090587" sldId="467"/>
        </pc:sldMkLst>
      </pc:sldChg>
      <pc:sldChg chg="del">
        <pc:chgData name="Martens Isabaut" userId="S::isabaut.martens@vlaanderen.be::e09322b7-9ba5-4ec2-b519-a79663da6881" providerId="AD" clId="Web-{78B8DCA2-A16A-D793-2C07-8B1D28273692}" dt="2024-04-08T06:49:10.671" v="246"/>
        <pc:sldMkLst>
          <pc:docMk/>
          <pc:sldMk cId="3492081700" sldId="475"/>
        </pc:sldMkLst>
      </pc:sldChg>
      <pc:sldChg chg="delSp modSp add ord replId delAnim">
        <pc:chgData name="Martens Isabaut" userId="S::isabaut.martens@vlaanderen.be::e09322b7-9ba5-4ec2-b519-a79663da6881" providerId="AD" clId="Web-{78B8DCA2-A16A-D793-2C07-8B1D28273692}" dt="2024-04-08T06:35:00.511" v="188" actId="20577"/>
        <pc:sldMkLst>
          <pc:docMk/>
          <pc:sldMk cId="2223674203" sldId="476"/>
        </pc:sldMkLst>
        <pc:spChg chg="del">
          <ac:chgData name="Martens Isabaut" userId="S::isabaut.martens@vlaanderen.be::e09322b7-9ba5-4ec2-b519-a79663da6881" providerId="AD" clId="Web-{78B8DCA2-A16A-D793-2C07-8B1D28273692}" dt="2024-04-08T06:32:35.789" v="154"/>
          <ac:spMkLst>
            <pc:docMk/>
            <pc:sldMk cId="2223674203" sldId="476"/>
            <ac:spMk id="3" creationId="{919B57FC-302E-0B32-AB71-216512E7BF95}"/>
          </ac:spMkLst>
        </pc:spChg>
        <pc:spChg chg="del">
          <ac:chgData name="Martens Isabaut" userId="S::isabaut.martens@vlaanderen.be::e09322b7-9ba5-4ec2-b519-a79663da6881" providerId="AD" clId="Web-{78B8DCA2-A16A-D793-2C07-8B1D28273692}" dt="2024-04-08T06:32:33.711" v="153"/>
          <ac:spMkLst>
            <pc:docMk/>
            <pc:sldMk cId="2223674203" sldId="476"/>
            <ac:spMk id="5" creationId="{10FD4DDF-CCE0-A288-EC9F-7B4529E5BE61}"/>
          </ac:spMkLst>
        </pc:spChg>
        <pc:spChg chg="mod">
          <ac:chgData name="Martens Isabaut" userId="S::isabaut.martens@vlaanderen.be::e09322b7-9ba5-4ec2-b519-a79663da6881" providerId="AD" clId="Web-{78B8DCA2-A16A-D793-2C07-8B1D28273692}" dt="2024-04-08T06:35:00.511" v="188" actId="20577"/>
          <ac:spMkLst>
            <pc:docMk/>
            <pc:sldMk cId="2223674203" sldId="476"/>
            <ac:spMk id="852" creationId="{00000000-0000-0000-0000-000000000000}"/>
          </ac:spMkLst>
        </pc:spChg>
        <pc:spChg chg="mod">
          <ac:chgData name="Martens Isabaut" userId="S::isabaut.martens@vlaanderen.be::e09322b7-9ba5-4ec2-b519-a79663da6881" providerId="AD" clId="Web-{78B8DCA2-A16A-D793-2C07-8B1D28273692}" dt="2024-04-08T06:33:00.665" v="178" actId="20577"/>
          <ac:spMkLst>
            <pc:docMk/>
            <pc:sldMk cId="2223674203" sldId="476"/>
            <ac:spMk id="853" creationId="{00000000-0000-0000-0000-000000000000}"/>
          </ac:spMkLst>
        </pc:spChg>
        <pc:picChg chg="del">
          <ac:chgData name="Martens Isabaut" userId="S::isabaut.martens@vlaanderen.be::e09322b7-9ba5-4ec2-b519-a79663da6881" providerId="AD" clId="Web-{78B8DCA2-A16A-D793-2C07-8B1D28273692}" dt="2024-04-08T06:32:36.649" v="155"/>
          <ac:picMkLst>
            <pc:docMk/>
            <pc:sldMk cId="2223674203" sldId="476"/>
            <ac:picMk id="6" creationId="{BDD7077F-BBF7-29D7-E461-4942A2D30646}"/>
          </ac:picMkLst>
        </pc:picChg>
        <pc:picChg chg="mod">
          <ac:chgData name="Martens Isabaut" userId="S::isabaut.martens@vlaanderen.be::e09322b7-9ba5-4ec2-b519-a79663da6881" providerId="AD" clId="Web-{78B8DCA2-A16A-D793-2C07-8B1D28273692}" dt="2024-04-08T06:32:42.196" v="157" actId="1076"/>
          <ac:picMkLst>
            <pc:docMk/>
            <pc:sldMk cId="2223674203" sldId="476"/>
            <ac:picMk id="10" creationId="{E5BCCE69-56BA-40D8-1E97-3EC61ED6F185}"/>
          </ac:picMkLst>
        </pc:picChg>
      </pc:sldChg>
      <pc:sldChg chg="add del replId">
        <pc:chgData name="Martens Isabaut" userId="S::isabaut.martens@vlaanderen.be::e09322b7-9ba5-4ec2-b519-a79663da6881" providerId="AD" clId="Web-{78B8DCA2-A16A-D793-2C07-8B1D28273692}" dt="2024-04-08T06:31:11.319" v="80"/>
        <pc:sldMkLst>
          <pc:docMk/>
          <pc:sldMk cId="648793117" sldId="477"/>
        </pc:sldMkLst>
      </pc:sldChg>
      <pc:sldChg chg="modSp add replId">
        <pc:chgData name="Martens Isabaut" userId="S::isabaut.martens@vlaanderen.be::e09322b7-9ba5-4ec2-b519-a79663da6881" providerId="AD" clId="Web-{78B8DCA2-A16A-D793-2C07-8B1D28273692}" dt="2024-04-08T06:37:37.640" v="207" actId="20577"/>
        <pc:sldMkLst>
          <pc:docMk/>
          <pc:sldMk cId="4020935369" sldId="477"/>
        </pc:sldMkLst>
        <pc:spChg chg="mod">
          <ac:chgData name="Martens Isabaut" userId="S::isabaut.martens@vlaanderen.be::e09322b7-9ba5-4ec2-b519-a79663da6881" providerId="AD" clId="Web-{78B8DCA2-A16A-D793-2C07-8B1D28273692}" dt="2024-04-08T06:36:20.544" v="194" actId="14100"/>
          <ac:spMkLst>
            <pc:docMk/>
            <pc:sldMk cId="4020935369" sldId="477"/>
            <ac:spMk id="852" creationId="{00000000-0000-0000-0000-000000000000}"/>
          </ac:spMkLst>
        </pc:spChg>
        <pc:spChg chg="mod">
          <ac:chgData name="Martens Isabaut" userId="S::isabaut.martens@vlaanderen.be::e09322b7-9ba5-4ec2-b519-a79663da6881" providerId="AD" clId="Web-{78B8DCA2-A16A-D793-2C07-8B1D28273692}" dt="2024-04-08T06:37:37.640" v="207" actId="20577"/>
          <ac:spMkLst>
            <pc:docMk/>
            <pc:sldMk cId="4020935369" sldId="477"/>
            <ac:spMk id="853" creationId="{00000000-0000-0000-0000-000000000000}"/>
          </ac:spMkLst>
        </pc:spChg>
      </pc:sldChg>
      <pc:sldChg chg="modSp add replId">
        <pc:chgData name="Martens Isabaut" userId="S::isabaut.martens@vlaanderen.be::e09322b7-9ba5-4ec2-b519-a79663da6881" providerId="AD" clId="Web-{78B8DCA2-A16A-D793-2C07-8B1D28273692}" dt="2024-04-08T06:48:35.748" v="242" actId="20577"/>
        <pc:sldMkLst>
          <pc:docMk/>
          <pc:sldMk cId="3433123951" sldId="478"/>
        </pc:sldMkLst>
        <pc:spChg chg="mod">
          <ac:chgData name="Martens Isabaut" userId="S::isabaut.martens@vlaanderen.be::e09322b7-9ba5-4ec2-b519-a79663da6881" providerId="AD" clId="Web-{78B8DCA2-A16A-D793-2C07-8B1D28273692}" dt="2024-04-08T06:48:03.294" v="221" actId="20577"/>
          <ac:spMkLst>
            <pc:docMk/>
            <pc:sldMk cId="3433123951" sldId="478"/>
            <ac:spMk id="852" creationId="{00000000-0000-0000-0000-000000000000}"/>
          </ac:spMkLst>
        </pc:spChg>
        <pc:spChg chg="mod">
          <ac:chgData name="Martens Isabaut" userId="S::isabaut.martens@vlaanderen.be::e09322b7-9ba5-4ec2-b519-a79663da6881" providerId="AD" clId="Web-{78B8DCA2-A16A-D793-2C07-8B1D28273692}" dt="2024-04-08T06:48:35.748" v="242" actId="20577"/>
          <ac:spMkLst>
            <pc:docMk/>
            <pc:sldMk cId="3433123951" sldId="478"/>
            <ac:spMk id="853" creationId="{00000000-0000-0000-0000-000000000000}"/>
          </ac:spMkLst>
        </pc:spChg>
      </pc:sldChg>
      <pc:sldChg chg="add del replId">
        <pc:chgData name="Martens Isabaut" userId="S::isabaut.martens@vlaanderen.be::e09322b7-9ba5-4ec2-b519-a79663da6881" providerId="AD" clId="Web-{78B8DCA2-A16A-D793-2C07-8B1D28273692}" dt="2024-04-08T06:48:57.608" v="244"/>
        <pc:sldMkLst>
          <pc:docMk/>
          <pc:sldMk cId="1704805072" sldId="479"/>
        </pc:sldMkLst>
      </pc:sldChg>
    </pc:docChg>
  </pc:docChgLst>
  <pc:docChgLst>
    <pc:chgData name="Martens Isabaut" userId="S::isabaut.martens@vlaanderen.be::e09322b7-9ba5-4ec2-b519-a79663da6881" providerId="AD" clId="Web-{90BE6DBE-3E10-958A-1F28-1AD8A6B0D76E}"/>
    <pc:docChg chg="modSld">
      <pc:chgData name="Martens Isabaut" userId="S::isabaut.martens@vlaanderen.be::e09322b7-9ba5-4ec2-b519-a79663da6881" providerId="AD" clId="Web-{90BE6DBE-3E10-958A-1F28-1AD8A6B0D76E}" dt="2024-03-27T08:08:52.252" v="1" actId="1076"/>
      <pc:docMkLst>
        <pc:docMk/>
      </pc:docMkLst>
      <pc:sldChg chg="modSp">
        <pc:chgData name="Martens Isabaut" userId="S::isabaut.martens@vlaanderen.be::e09322b7-9ba5-4ec2-b519-a79663da6881" providerId="AD" clId="Web-{90BE6DBE-3E10-958A-1F28-1AD8A6B0D76E}" dt="2024-03-27T08:08:52.252" v="1" actId="1076"/>
        <pc:sldMkLst>
          <pc:docMk/>
          <pc:sldMk cId="0" sldId="332"/>
        </pc:sldMkLst>
        <pc:picChg chg="mod">
          <ac:chgData name="Martens Isabaut" userId="S::isabaut.martens@vlaanderen.be::e09322b7-9ba5-4ec2-b519-a79663da6881" providerId="AD" clId="Web-{90BE6DBE-3E10-958A-1F28-1AD8A6B0D76E}" dt="2024-03-27T08:08:52.252" v="1" actId="1076"/>
          <ac:picMkLst>
            <pc:docMk/>
            <pc:sldMk cId="0" sldId="332"/>
            <ac:picMk id="172" creationId="{00000000-0000-0000-0000-000000000000}"/>
          </ac:picMkLst>
        </pc:picChg>
      </pc:sldChg>
    </pc:docChg>
  </pc:docChgLst>
  <pc:docChgLst>
    <pc:chgData name="Verbeeck William" userId="S::william.verbeeck@vlaanderen.be::9b98557d-4638-497e-9b40-4f2c2b1c3415" providerId="AD" clId="Web-{A94D1027-1729-58DE-F890-92DD5AC3BF72}"/>
    <pc:docChg chg="addSld delSld modSld">
      <pc:chgData name="Verbeeck William" userId="S::william.verbeeck@vlaanderen.be::9b98557d-4638-497e-9b40-4f2c2b1c3415" providerId="AD" clId="Web-{A94D1027-1729-58DE-F890-92DD5AC3BF72}" dt="2024-03-27T08:12:57.944" v="6" actId="14100"/>
      <pc:docMkLst>
        <pc:docMk/>
      </pc:docMkLst>
      <pc:sldChg chg="del">
        <pc:chgData name="Verbeeck William" userId="S::william.verbeeck@vlaanderen.be::9b98557d-4638-497e-9b40-4f2c2b1c3415" providerId="AD" clId="Web-{A94D1027-1729-58DE-F890-92DD5AC3BF72}" dt="2024-03-27T08:12:39.287" v="2"/>
        <pc:sldMkLst>
          <pc:docMk/>
          <pc:sldMk cId="0" sldId="257"/>
        </pc:sldMkLst>
      </pc:sldChg>
      <pc:sldChg chg="del">
        <pc:chgData name="Verbeeck William" userId="S::william.verbeeck@vlaanderen.be::9b98557d-4638-497e-9b40-4f2c2b1c3415" providerId="AD" clId="Web-{A94D1027-1729-58DE-F890-92DD5AC3BF72}" dt="2024-03-27T08:11:57.864" v="0"/>
        <pc:sldMkLst>
          <pc:docMk/>
          <pc:sldMk cId="0" sldId="258"/>
        </pc:sldMkLst>
      </pc:sldChg>
      <pc:sldChg chg="modSp add">
        <pc:chgData name="Verbeeck William" userId="S::william.verbeeck@vlaanderen.be::9b98557d-4638-497e-9b40-4f2c2b1c3415" providerId="AD" clId="Web-{A94D1027-1729-58DE-F890-92DD5AC3BF72}" dt="2024-03-27T08:12:57.944" v="6" actId="14100"/>
        <pc:sldMkLst>
          <pc:docMk/>
          <pc:sldMk cId="4283180342" sldId="452"/>
        </pc:sldMkLst>
        <pc:spChg chg="mod">
          <ac:chgData name="Verbeeck William" userId="S::william.verbeeck@vlaanderen.be::9b98557d-4638-497e-9b40-4f2c2b1c3415" providerId="AD" clId="Web-{A94D1027-1729-58DE-F890-92DD5AC3BF72}" dt="2024-03-27T08:12:57.944" v="6" actId="14100"/>
          <ac:spMkLst>
            <pc:docMk/>
            <pc:sldMk cId="4283180342" sldId="452"/>
            <ac:spMk id="234" creationId="{00000000-0000-0000-0000-000000000000}"/>
          </ac:spMkLst>
        </pc:spChg>
      </pc:sldChg>
    </pc:docChg>
  </pc:docChgLst>
  <pc:docChgLst>
    <pc:chgData name="Van Ackere Samuel" userId="90606233-a9ba-467d-a189-923cc7d39019" providerId="ADAL" clId="{3E0FC17E-D1F9-4408-A81F-67208E67A569}"/>
    <pc:docChg chg="modSld sldOrd">
      <pc:chgData name="Van Ackere Samuel" userId="90606233-a9ba-467d-a189-923cc7d39019" providerId="ADAL" clId="{3E0FC17E-D1F9-4408-A81F-67208E67A569}" dt="2024-04-22T15:09:57.167" v="1"/>
      <pc:docMkLst>
        <pc:docMk/>
      </pc:docMkLst>
      <pc:sldChg chg="ord">
        <pc:chgData name="Van Ackere Samuel" userId="90606233-a9ba-467d-a189-923cc7d39019" providerId="ADAL" clId="{3E0FC17E-D1F9-4408-A81F-67208E67A569}" dt="2024-04-22T15:09:57.167" v="1"/>
        <pc:sldMkLst>
          <pc:docMk/>
          <pc:sldMk cId="0" sldId="259"/>
        </pc:sldMkLst>
      </pc:sldChg>
    </pc:docChg>
  </pc:docChgLst>
  <pc:docChgLst>
    <pc:chgData name="Martens Isabaut" userId="S::isabaut.martens@vlaanderen.be::e09322b7-9ba5-4ec2-b519-a79663da6881" providerId="AD" clId="Web-{8245DEB2-6130-F0CF-3C56-07F67FAE03ED}"/>
    <pc:docChg chg="delSld modSld sldOrd">
      <pc:chgData name="Martens Isabaut" userId="S::isabaut.martens@vlaanderen.be::e09322b7-9ba5-4ec2-b519-a79663da6881" providerId="AD" clId="Web-{8245DEB2-6130-F0CF-3C56-07F67FAE03ED}" dt="2024-04-15T07:04:46.407" v="8"/>
      <pc:docMkLst>
        <pc:docMk/>
      </pc:docMkLst>
      <pc:sldChg chg="modSp ord">
        <pc:chgData name="Martens Isabaut" userId="S::isabaut.martens@vlaanderen.be::e09322b7-9ba5-4ec2-b519-a79663da6881" providerId="AD" clId="Web-{8245DEB2-6130-F0CF-3C56-07F67FAE03ED}" dt="2024-04-15T07:04:46.407" v="8"/>
        <pc:sldMkLst>
          <pc:docMk/>
          <pc:sldMk cId="0" sldId="292"/>
        </pc:sldMkLst>
        <pc:spChg chg="mod">
          <ac:chgData name="Martens Isabaut" userId="S::isabaut.martens@vlaanderen.be::e09322b7-9ba5-4ec2-b519-a79663da6881" providerId="AD" clId="Web-{8245DEB2-6130-F0CF-3C56-07F67FAE03ED}" dt="2024-04-15T07:04:44.595" v="6" actId="20577"/>
          <ac:spMkLst>
            <pc:docMk/>
            <pc:sldMk cId="0" sldId="292"/>
            <ac:spMk id="782" creationId="{00000000-0000-0000-0000-000000000000}"/>
          </ac:spMkLst>
        </pc:spChg>
      </pc:sldChg>
      <pc:sldChg chg="del">
        <pc:chgData name="Martens Isabaut" userId="S::isabaut.martens@vlaanderen.be::e09322b7-9ba5-4ec2-b519-a79663da6881" providerId="AD" clId="Web-{8245DEB2-6130-F0CF-3C56-07F67FAE03ED}" dt="2024-04-15T06:51:35.238" v="0"/>
        <pc:sldMkLst>
          <pc:docMk/>
          <pc:sldMk cId="871302632" sldId="355"/>
        </pc:sldMkLst>
      </pc:sldChg>
      <pc:sldChg chg="del">
        <pc:chgData name="Martens Isabaut" userId="S::isabaut.martens@vlaanderen.be::e09322b7-9ba5-4ec2-b519-a79663da6881" providerId="AD" clId="Web-{8245DEB2-6130-F0CF-3C56-07F67FAE03ED}" dt="2024-04-15T06:51:38.066" v="1"/>
        <pc:sldMkLst>
          <pc:docMk/>
          <pc:sldMk cId="11175120" sldId="367"/>
        </pc:sldMkLst>
      </pc:sldChg>
      <pc:sldChg chg="modSp">
        <pc:chgData name="Martens Isabaut" userId="S::isabaut.martens@vlaanderen.be::e09322b7-9ba5-4ec2-b519-a79663da6881" providerId="AD" clId="Web-{8245DEB2-6130-F0CF-3C56-07F67FAE03ED}" dt="2024-04-15T07:02:44.497" v="3" actId="20577"/>
        <pc:sldMkLst>
          <pc:docMk/>
          <pc:sldMk cId="3145639500" sldId="466"/>
        </pc:sldMkLst>
        <pc:spChg chg="mod">
          <ac:chgData name="Martens Isabaut" userId="S::isabaut.martens@vlaanderen.be::e09322b7-9ba5-4ec2-b519-a79663da6881" providerId="AD" clId="Web-{8245DEB2-6130-F0CF-3C56-07F67FAE03ED}" dt="2024-04-15T07:02:44.497" v="3" actId="20577"/>
          <ac:spMkLst>
            <pc:docMk/>
            <pc:sldMk cId="3145639500" sldId="466"/>
            <ac:spMk id="797" creationId="{00000000-0000-0000-0000-000000000000}"/>
          </ac:spMkLst>
        </pc:spChg>
      </pc:sldChg>
    </pc:docChg>
  </pc:docChgLst>
  <pc:docChgLst>
    <pc:chgData name="Robbrecht Eva" userId="S::eva.robbrecht@vlaanderen.be::92df7e69-258a-47f7-bb78-8d7a50f12c63" providerId="AD" clId="Web-{9CA7F236-0DA4-17DE-2447-BC9226D20167}"/>
    <pc:docChg chg="addSld modSld">
      <pc:chgData name="Robbrecht Eva" userId="S::eva.robbrecht@vlaanderen.be::92df7e69-258a-47f7-bb78-8d7a50f12c63" providerId="AD" clId="Web-{9CA7F236-0DA4-17DE-2447-BC9226D20167}" dt="2024-04-10T11:04:33.561" v="269"/>
      <pc:docMkLst>
        <pc:docMk/>
      </pc:docMkLst>
      <pc:sldChg chg="modNotes">
        <pc:chgData name="Robbrecht Eva" userId="S::eva.robbrecht@vlaanderen.be::92df7e69-258a-47f7-bb78-8d7a50f12c63" providerId="AD" clId="Web-{9CA7F236-0DA4-17DE-2447-BC9226D20167}" dt="2024-04-10T10:17:53.724" v="31"/>
        <pc:sldMkLst>
          <pc:docMk/>
          <pc:sldMk cId="0" sldId="279"/>
        </pc:sldMkLst>
      </pc:sldChg>
      <pc:sldChg chg="modSp modNotes">
        <pc:chgData name="Robbrecht Eva" userId="S::eva.robbrecht@vlaanderen.be::92df7e69-258a-47f7-bb78-8d7a50f12c63" providerId="AD" clId="Web-{9CA7F236-0DA4-17DE-2447-BC9226D20167}" dt="2024-04-10T10:31:09.588" v="89" actId="20577"/>
        <pc:sldMkLst>
          <pc:docMk/>
          <pc:sldMk cId="0" sldId="282"/>
        </pc:sldMkLst>
        <pc:spChg chg="mod">
          <ac:chgData name="Robbrecht Eva" userId="S::eva.robbrecht@vlaanderen.be::92df7e69-258a-47f7-bb78-8d7a50f12c63" providerId="AD" clId="Web-{9CA7F236-0DA4-17DE-2447-BC9226D20167}" dt="2024-04-10T10:19:48.404" v="55" actId="20577"/>
          <ac:spMkLst>
            <pc:docMk/>
            <pc:sldMk cId="0" sldId="282"/>
            <ac:spMk id="605" creationId="{00000000-0000-0000-0000-000000000000}"/>
          </ac:spMkLst>
        </pc:spChg>
        <pc:spChg chg="mod">
          <ac:chgData name="Robbrecht Eva" userId="S::eva.robbrecht@vlaanderen.be::92df7e69-258a-47f7-bb78-8d7a50f12c63" providerId="AD" clId="Web-{9CA7F236-0DA4-17DE-2447-BC9226D20167}" dt="2024-04-10T10:31:09.588" v="89" actId="20577"/>
          <ac:spMkLst>
            <pc:docMk/>
            <pc:sldMk cId="0" sldId="282"/>
            <ac:spMk id="611" creationId="{00000000-0000-0000-0000-000000000000}"/>
          </ac:spMkLst>
        </pc:spChg>
      </pc:sldChg>
      <pc:sldChg chg="modSp">
        <pc:chgData name="Robbrecht Eva" userId="S::eva.robbrecht@vlaanderen.be::92df7e69-258a-47f7-bb78-8d7a50f12c63" providerId="AD" clId="Web-{9CA7F236-0DA4-17DE-2447-BC9226D20167}" dt="2024-04-10T10:31:14.198" v="91" actId="20577"/>
        <pc:sldMkLst>
          <pc:docMk/>
          <pc:sldMk cId="0" sldId="283"/>
        </pc:sldMkLst>
        <pc:spChg chg="mod">
          <ac:chgData name="Robbrecht Eva" userId="S::eva.robbrecht@vlaanderen.be::92df7e69-258a-47f7-bb78-8d7a50f12c63" providerId="AD" clId="Web-{9CA7F236-0DA4-17DE-2447-BC9226D20167}" dt="2024-04-10T10:27:34.496" v="85" actId="1076"/>
          <ac:spMkLst>
            <pc:docMk/>
            <pc:sldMk cId="0" sldId="283"/>
            <ac:spMk id="623" creationId="{00000000-0000-0000-0000-000000000000}"/>
          </ac:spMkLst>
        </pc:spChg>
        <pc:spChg chg="mod">
          <ac:chgData name="Robbrecht Eva" userId="S::eva.robbrecht@vlaanderen.be::92df7e69-258a-47f7-bb78-8d7a50f12c63" providerId="AD" clId="Web-{9CA7F236-0DA4-17DE-2447-BC9226D20167}" dt="2024-04-10T10:31:14.198" v="91" actId="20577"/>
          <ac:spMkLst>
            <pc:docMk/>
            <pc:sldMk cId="0" sldId="283"/>
            <ac:spMk id="626" creationId="{00000000-0000-0000-0000-000000000000}"/>
          </ac:spMkLst>
        </pc:spChg>
        <pc:spChg chg="mod">
          <ac:chgData name="Robbrecht Eva" userId="S::eva.robbrecht@vlaanderen.be::92df7e69-258a-47f7-bb78-8d7a50f12c63" providerId="AD" clId="Web-{9CA7F236-0DA4-17DE-2447-BC9226D20167}" dt="2024-04-10T10:27:26.652" v="83" actId="1076"/>
          <ac:spMkLst>
            <pc:docMk/>
            <pc:sldMk cId="0" sldId="283"/>
            <ac:spMk id="627" creationId="{00000000-0000-0000-0000-000000000000}"/>
          </ac:spMkLst>
        </pc:spChg>
        <pc:spChg chg="mod">
          <ac:chgData name="Robbrecht Eva" userId="S::eva.robbrecht@vlaanderen.be::92df7e69-258a-47f7-bb78-8d7a50f12c63" providerId="AD" clId="Web-{9CA7F236-0DA4-17DE-2447-BC9226D20167}" dt="2024-04-10T10:27:16.979" v="81" actId="1076"/>
          <ac:spMkLst>
            <pc:docMk/>
            <pc:sldMk cId="0" sldId="283"/>
            <ac:spMk id="631" creationId="{00000000-0000-0000-0000-000000000000}"/>
          </ac:spMkLst>
        </pc:spChg>
        <pc:spChg chg="mod">
          <ac:chgData name="Robbrecht Eva" userId="S::eva.robbrecht@vlaanderen.be::92df7e69-258a-47f7-bb78-8d7a50f12c63" providerId="AD" clId="Web-{9CA7F236-0DA4-17DE-2447-BC9226D20167}" dt="2024-04-10T10:27:13.823" v="80" actId="1076"/>
          <ac:spMkLst>
            <pc:docMk/>
            <pc:sldMk cId="0" sldId="283"/>
            <ac:spMk id="632" creationId="{00000000-0000-0000-0000-000000000000}"/>
          </ac:spMkLst>
        </pc:spChg>
        <pc:spChg chg="mod">
          <ac:chgData name="Robbrecht Eva" userId="S::eva.robbrecht@vlaanderen.be::92df7e69-258a-47f7-bb78-8d7a50f12c63" providerId="AD" clId="Web-{9CA7F236-0DA4-17DE-2447-BC9226D20167}" dt="2024-04-10T10:27:23.620" v="82" actId="1076"/>
          <ac:spMkLst>
            <pc:docMk/>
            <pc:sldMk cId="0" sldId="283"/>
            <ac:spMk id="636" creationId="{00000000-0000-0000-0000-000000000000}"/>
          </ac:spMkLst>
        </pc:spChg>
      </pc:sldChg>
      <pc:sldChg chg="modNotes">
        <pc:chgData name="Robbrecht Eva" userId="S::eva.robbrecht@vlaanderen.be::92df7e69-258a-47f7-bb78-8d7a50f12c63" providerId="AD" clId="Web-{9CA7F236-0DA4-17DE-2447-BC9226D20167}" dt="2024-04-10T10:33:45.645" v="124"/>
        <pc:sldMkLst>
          <pc:docMk/>
          <pc:sldMk cId="0" sldId="284"/>
        </pc:sldMkLst>
      </pc:sldChg>
      <pc:sldChg chg="addSp delSp modSp">
        <pc:chgData name="Robbrecht Eva" userId="S::eva.robbrecht@vlaanderen.be::92df7e69-258a-47f7-bb78-8d7a50f12c63" providerId="AD" clId="Web-{9CA7F236-0DA4-17DE-2447-BC9226D20167}" dt="2024-04-10T10:34:04.990" v="127"/>
        <pc:sldMkLst>
          <pc:docMk/>
          <pc:sldMk cId="0" sldId="287"/>
        </pc:sldMkLst>
        <pc:spChg chg="add mod">
          <ac:chgData name="Robbrecht Eva" userId="S::eva.robbrecht@vlaanderen.be::92df7e69-258a-47f7-bb78-8d7a50f12c63" providerId="AD" clId="Web-{9CA7F236-0DA4-17DE-2447-BC9226D20167}" dt="2024-04-10T10:31:44.340" v="104" actId="14100"/>
          <ac:spMkLst>
            <pc:docMk/>
            <pc:sldMk cId="0" sldId="287"/>
            <ac:spMk id="3" creationId="{1C39DC46-0E35-ADF1-7143-72A3C5B60857}"/>
          </ac:spMkLst>
        </pc:spChg>
        <pc:spChg chg="mod">
          <ac:chgData name="Robbrecht Eva" userId="S::eva.robbrecht@vlaanderen.be::92df7e69-258a-47f7-bb78-8d7a50f12c63" providerId="AD" clId="Web-{9CA7F236-0DA4-17DE-2447-BC9226D20167}" dt="2024-04-10T10:32:27.937" v="114" actId="14100"/>
          <ac:spMkLst>
            <pc:docMk/>
            <pc:sldMk cId="0" sldId="287"/>
            <ac:spMk id="5" creationId="{25CEA5AF-9635-B509-E782-9FAD1ECC4875}"/>
          </ac:spMkLst>
        </pc:spChg>
        <pc:spChg chg="mod">
          <ac:chgData name="Robbrecht Eva" userId="S::eva.robbrecht@vlaanderen.be::92df7e69-258a-47f7-bb78-8d7a50f12c63" providerId="AD" clId="Web-{9CA7F236-0DA4-17DE-2447-BC9226D20167}" dt="2024-04-10T10:32:23.155" v="113" actId="14100"/>
          <ac:spMkLst>
            <pc:docMk/>
            <pc:sldMk cId="0" sldId="287"/>
            <ac:spMk id="6" creationId="{24ACFCF7-C90D-C3BF-109F-DB6EB22FC457}"/>
          </ac:spMkLst>
        </pc:spChg>
        <pc:spChg chg="mod">
          <ac:chgData name="Robbrecht Eva" userId="S::eva.robbrecht@vlaanderen.be::92df7e69-258a-47f7-bb78-8d7a50f12c63" providerId="AD" clId="Web-{9CA7F236-0DA4-17DE-2447-BC9226D20167}" dt="2024-04-10T10:32:59.455" v="122" actId="20577"/>
          <ac:spMkLst>
            <pc:docMk/>
            <pc:sldMk cId="0" sldId="287"/>
            <ac:spMk id="722" creationId="{00000000-0000-0000-0000-000000000000}"/>
          </ac:spMkLst>
        </pc:spChg>
        <pc:spChg chg="mod">
          <ac:chgData name="Robbrecht Eva" userId="S::eva.robbrecht@vlaanderen.be::92df7e69-258a-47f7-bb78-8d7a50f12c63" providerId="AD" clId="Web-{9CA7F236-0DA4-17DE-2447-BC9226D20167}" dt="2024-04-10T10:26:52.150" v="75" actId="1076"/>
          <ac:spMkLst>
            <pc:docMk/>
            <pc:sldMk cId="0" sldId="287"/>
            <ac:spMk id="724" creationId="{00000000-0000-0000-0000-000000000000}"/>
          </ac:spMkLst>
        </pc:spChg>
        <pc:spChg chg="mod">
          <ac:chgData name="Robbrecht Eva" userId="S::eva.robbrecht@vlaanderen.be::92df7e69-258a-47f7-bb78-8d7a50f12c63" providerId="AD" clId="Web-{9CA7F236-0DA4-17DE-2447-BC9226D20167}" dt="2024-04-10T10:31:35.840" v="92" actId="20577"/>
          <ac:spMkLst>
            <pc:docMk/>
            <pc:sldMk cId="0" sldId="287"/>
            <ac:spMk id="727" creationId="{00000000-0000-0000-0000-000000000000}"/>
          </ac:spMkLst>
        </pc:spChg>
        <pc:spChg chg="mod">
          <ac:chgData name="Robbrecht Eva" userId="S::eva.robbrecht@vlaanderen.be::92df7e69-258a-47f7-bb78-8d7a50f12c63" providerId="AD" clId="Web-{9CA7F236-0DA4-17DE-2447-BC9226D20167}" dt="2024-04-10T10:26:59.025" v="77" actId="1076"/>
          <ac:spMkLst>
            <pc:docMk/>
            <pc:sldMk cId="0" sldId="287"/>
            <ac:spMk id="728" creationId="{00000000-0000-0000-0000-000000000000}"/>
          </ac:spMkLst>
        </pc:spChg>
        <pc:spChg chg="mod">
          <ac:chgData name="Robbrecht Eva" userId="S::eva.robbrecht@vlaanderen.be::92df7e69-258a-47f7-bb78-8d7a50f12c63" providerId="AD" clId="Web-{9CA7F236-0DA4-17DE-2447-BC9226D20167}" dt="2024-04-10T10:27:03.057" v="78" actId="1076"/>
          <ac:spMkLst>
            <pc:docMk/>
            <pc:sldMk cId="0" sldId="287"/>
            <ac:spMk id="732" creationId="{00000000-0000-0000-0000-000000000000}"/>
          </ac:spMkLst>
        </pc:spChg>
        <pc:spChg chg="mod">
          <ac:chgData name="Robbrecht Eva" userId="S::eva.robbrecht@vlaanderen.be::92df7e69-258a-47f7-bb78-8d7a50f12c63" providerId="AD" clId="Web-{9CA7F236-0DA4-17DE-2447-BC9226D20167}" dt="2024-04-10T10:26:42.758" v="72" actId="1076"/>
          <ac:spMkLst>
            <pc:docMk/>
            <pc:sldMk cId="0" sldId="287"/>
            <ac:spMk id="733" creationId="{00000000-0000-0000-0000-000000000000}"/>
          </ac:spMkLst>
        </pc:spChg>
        <pc:spChg chg="mod">
          <ac:chgData name="Robbrecht Eva" userId="S::eva.robbrecht@vlaanderen.be::92df7e69-258a-47f7-bb78-8d7a50f12c63" providerId="AD" clId="Web-{9CA7F236-0DA4-17DE-2447-BC9226D20167}" dt="2024-04-10T10:27:06.620" v="79" actId="1076"/>
          <ac:spMkLst>
            <pc:docMk/>
            <pc:sldMk cId="0" sldId="287"/>
            <ac:spMk id="737" creationId="{00000000-0000-0000-0000-000000000000}"/>
          </ac:spMkLst>
        </pc:spChg>
        <pc:grpChg chg="add del mod">
          <ac:chgData name="Robbrecht Eva" userId="S::eva.robbrecht@vlaanderen.be::92df7e69-258a-47f7-bb78-8d7a50f12c63" providerId="AD" clId="Web-{9CA7F236-0DA4-17DE-2447-BC9226D20167}" dt="2024-04-10T10:34:04.209" v="126"/>
          <ac:grpSpMkLst>
            <pc:docMk/>
            <pc:sldMk cId="0" sldId="287"/>
            <ac:grpSpMk id="7" creationId="{253BEC0B-70FD-D9AB-FAE0-10612A664408}"/>
          </ac:grpSpMkLst>
        </pc:grpChg>
        <pc:cxnChg chg="add del mod">
          <ac:chgData name="Robbrecht Eva" userId="S::eva.robbrecht@vlaanderen.be::92df7e69-258a-47f7-bb78-8d7a50f12c63" providerId="AD" clId="Web-{9CA7F236-0DA4-17DE-2447-BC9226D20167}" dt="2024-04-10T10:34:04.990" v="127"/>
          <ac:cxnSpMkLst>
            <pc:docMk/>
            <pc:sldMk cId="0" sldId="287"/>
            <ac:cxnSpMk id="9" creationId="{5C24EF8F-2D06-0038-7663-069136DF917A}"/>
          </ac:cxnSpMkLst>
        </pc:cxnChg>
      </pc:sldChg>
      <pc:sldChg chg="addSp modSp">
        <pc:chgData name="Robbrecht Eva" userId="S::eva.robbrecht@vlaanderen.be::92df7e69-258a-47f7-bb78-8d7a50f12c63" providerId="AD" clId="Web-{9CA7F236-0DA4-17DE-2447-BC9226D20167}" dt="2024-04-10T11:02:45.445" v="266"/>
        <pc:sldMkLst>
          <pc:docMk/>
          <pc:sldMk cId="4231390461" sldId="320"/>
        </pc:sldMkLst>
        <pc:spChg chg="add">
          <ac:chgData name="Robbrecht Eva" userId="S::eva.robbrecht@vlaanderen.be::92df7e69-258a-47f7-bb78-8d7a50f12c63" providerId="AD" clId="Web-{9CA7F236-0DA4-17DE-2447-BC9226D20167}" dt="2024-04-10T11:02:45.445" v="266"/>
          <ac:spMkLst>
            <pc:docMk/>
            <pc:sldMk cId="4231390461" sldId="320"/>
            <ac:spMk id="5" creationId="{0FB411A4-88AD-77A3-5C0B-EB63750D247A}"/>
          </ac:spMkLst>
        </pc:spChg>
        <pc:spChg chg="mod">
          <ac:chgData name="Robbrecht Eva" userId="S::eva.robbrecht@vlaanderen.be::92df7e69-258a-47f7-bb78-8d7a50f12c63" providerId="AD" clId="Web-{9CA7F236-0DA4-17DE-2447-BC9226D20167}" dt="2024-04-10T10:53:53.770" v="234" actId="1076"/>
          <ac:spMkLst>
            <pc:docMk/>
            <pc:sldMk cId="4231390461" sldId="320"/>
            <ac:spMk id="17" creationId="{F12E8477-FE07-DB8E-712D-B9CFB073A179}"/>
          </ac:spMkLst>
        </pc:spChg>
        <pc:cxnChg chg="mod">
          <ac:chgData name="Robbrecht Eva" userId="S::eva.robbrecht@vlaanderen.be::92df7e69-258a-47f7-bb78-8d7a50f12c63" providerId="AD" clId="Web-{9CA7F236-0DA4-17DE-2447-BC9226D20167}" dt="2024-04-10T10:53:42.847" v="233" actId="1076"/>
          <ac:cxnSpMkLst>
            <pc:docMk/>
            <pc:sldMk cId="4231390461" sldId="320"/>
            <ac:cxnSpMk id="835" creationId="{D8F4FB9A-3D36-7A0D-A5D4-6AA09555DDB0}"/>
          </ac:cxnSpMkLst>
        </pc:cxnChg>
      </pc:sldChg>
      <pc:sldChg chg="modSp modNotes">
        <pc:chgData name="Robbrecht Eva" userId="S::eva.robbrecht@vlaanderen.be::92df7e69-258a-47f7-bb78-8d7a50f12c63" providerId="AD" clId="Web-{9CA7F236-0DA4-17DE-2447-BC9226D20167}" dt="2024-04-10T10:49:10.799" v="222"/>
        <pc:sldMkLst>
          <pc:docMk/>
          <pc:sldMk cId="2508177586" sldId="322"/>
        </pc:sldMkLst>
        <pc:spChg chg="mod">
          <ac:chgData name="Robbrecht Eva" userId="S::eva.robbrecht@vlaanderen.be::92df7e69-258a-47f7-bb78-8d7a50f12c63" providerId="AD" clId="Web-{9CA7F236-0DA4-17DE-2447-BC9226D20167}" dt="2024-04-10T10:41:40.379" v="147" actId="20577"/>
          <ac:spMkLst>
            <pc:docMk/>
            <pc:sldMk cId="2508177586" sldId="322"/>
            <ac:spMk id="797" creationId="{ED28DFE5-6402-134E-044C-5671DCBFE6B7}"/>
          </ac:spMkLst>
        </pc:spChg>
        <pc:spChg chg="mod">
          <ac:chgData name="Robbrecht Eva" userId="S::eva.robbrecht@vlaanderen.be::92df7e69-258a-47f7-bb78-8d7a50f12c63" providerId="AD" clId="Web-{9CA7F236-0DA4-17DE-2447-BC9226D20167}" dt="2024-04-10T10:46:19.413" v="149" actId="20577"/>
          <ac:spMkLst>
            <pc:docMk/>
            <pc:sldMk cId="2508177586" sldId="322"/>
            <ac:spMk id="844" creationId="{AD1F6ABD-0668-EC76-A93D-3DB8ADADF97D}"/>
          </ac:spMkLst>
        </pc:spChg>
      </pc:sldChg>
      <pc:sldChg chg="addSp modSp">
        <pc:chgData name="Robbrecht Eva" userId="S::eva.robbrecht@vlaanderen.be::92df7e69-258a-47f7-bb78-8d7a50f12c63" providerId="AD" clId="Web-{9CA7F236-0DA4-17DE-2447-BC9226D20167}" dt="2024-04-10T11:01:41.253" v="265" actId="20577"/>
        <pc:sldMkLst>
          <pc:docMk/>
          <pc:sldMk cId="2400055963" sldId="329"/>
        </pc:sldMkLst>
        <pc:spChg chg="add mod">
          <ac:chgData name="Robbrecht Eva" userId="S::eva.robbrecht@vlaanderen.be::92df7e69-258a-47f7-bb78-8d7a50f12c63" providerId="AD" clId="Web-{9CA7F236-0DA4-17DE-2447-BC9226D20167}" dt="2024-04-10T11:01:41.253" v="265" actId="20577"/>
          <ac:spMkLst>
            <pc:docMk/>
            <pc:sldMk cId="2400055963" sldId="329"/>
            <ac:spMk id="9" creationId="{3F02E422-19DD-DB4A-C324-AB9C0ED0C2C6}"/>
          </ac:spMkLst>
        </pc:spChg>
      </pc:sldChg>
      <pc:sldChg chg="addSp">
        <pc:chgData name="Robbrecht Eva" userId="S::eva.robbrecht@vlaanderen.be::92df7e69-258a-47f7-bb78-8d7a50f12c63" providerId="AD" clId="Web-{9CA7F236-0DA4-17DE-2447-BC9226D20167}" dt="2024-04-10T11:03:56.621" v="268"/>
        <pc:sldMkLst>
          <pc:docMk/>
          <pc:sldMk cId="2357105943" sldId="335"/>
        </pc:sldMkLst>
        <pc:spChg chg="add">
          <ac:chgData name="Robbrecht Eva" userId="S::eva.robbrecht@vlaanderen.be::92df7e69-258a-47f7-bb78-8d7a50f12c63" providerId="AD" clId="Web-{9CA7F236-0DA4-17DE-2447-BC9226D20167}" dt="2024-04-10T11:03:56.621" v="268"/>
          <ac:spMkLst>
            <pc:docMk/>
            <pc:sldMk cId="2357105943" sldId="335"/>
            <ac:spMk id="9" creationId="{C0B40085-F3ED-5172-442B-B43F35F435F5}"/>
          </ac:spMkLst>
        </pc:spChg>
      </pc:sldChg>
      <pc:sldChg chg="addSp modSp">
        <pc:chgData name="Robbrecht Eva" userId="S::eva.robbrecht@vlaanderen.be::92df7e69-258a-47f7-bb78-8d7a50f12c63" providerId="AD" clId="Web-{9CA7F236-0DA4-17DE-2447-BC9226D20167}" dt="2024-04-10T10:35:29.058" v="131" actId="1076"/>
        <pc:sldMkLst>
          <pc:docMk/>
          <pc:sldMk cId="436427251" sldId="338"/>
        </pc:sldMkLst>
        <pc:picChg chg="add mod">
          <ac:chgData name="Robbrecht Eva" userId="S::eva.robbrecht@vlaanderen.be::92df7e69-258a-47f7-bb78-8d7a50f12c63" providerId="AD" clId="Web-{9CA7F236-0DA4-17DE-2447-BC9226D20167}" dt="2024-04-10T10:35:29.058" v="131" actId="1076"/>
          <ac:picMkLst>
            <pc:docMk/>
            <pc:sldMk cId="436427251" sldId="338"/>
            <ac:picMk id="5" creationId="{8E6DC845-2A4D-0BA1-4817-317D04295ABB}"/>
          </ac:picMkLst>
        </pc:picChg>
      </pc:sldChg>
      <pc:sldChg chg="modSp">
        <pc:chgData name="Robbrecht Eva" userId="S::eva.robbrecht@vlaanderen.be::92df7e69-258a-47f7-bb78-8d7a50f12c63" providerId="AD" clId="Web-{9CA7F236-0DA4-17DE-2447-BC9226D20167}" dt="2024-04-10T10:58:40.976" v="257" actId="1076"/>
        <pc:sldMkLst>
          <pc:docMk/>
          <pc:sldMk cId="570841770" sldId="339"/>
        </pc:sldMkLst>
        <pc:spChg chg="mod">
          <ac:chgData name="Robbrecht Eva" userId="S::eva.robbrecht@vlaanderen.be::92df7e69-258a-47f7-bb78-8d7a50f12c63" providerId="AD" clId="Web-{9CA7F236-0DA4-17DE-2447-BC9226D20167}" dt="2024-04-10T10:58:40.976" v="257" actId="1076"/>
          <ac:spMkLst>
            <pc:docMk/>
            <pc:sldMk cId="570841770" sldId="339"/>
            <ac:spMk id="10" creationId="{5C8F88AA-56DA-F1D1-A635-EDD7736F5674}"/>
          </ac:spMkLst>
        </pc:spChg>
      </pc:sldChg>
      <pc:sldChg chg="modNotes">
        <pc:chgData name="Robbrecht Eva" userId="S::eva.robbrecht@vlaanderen.be::92df7e69-258a-47f7-bb78-8d7a50f12c63" providerId="AD" clId="Web-{9CA7F236-0DA4-17DE-2447-BC9226D20167}" dt="2024-04-10T10:18:11.163" v="33"/>
        <pc:sldMkLst>
          <pc:docMk/>
          <pc:sldMk cId="2842746728" sldId="434"/>
        </pc:sldMkLst>
      </pc:sldChg>
      <pc:sldChg chg="modSp">
        <pc:chgData name="Robbrecht Eva" userId="S::eva.robbrecht@vlaanderen.be::92df7e69-258a-47f7-bb78-8d7a50f12c63" providerId="AD" clId="Web-{9CA7F236-0DA4-17DE-2447-BC9226D20167}" dt="2024-04-10T10:57:53.942" v="253" actId="1076"/>
        <pc:sldMkLst>
          <pc:docMk/>
          <pc:sldMk cId="539268879" sldId="471"/>
        </pc:sldMkLst>
        <pc:spChg chg="mod">
          <ac:chgData name="Robbrecht Eva" userId="S::eva.robbrecht@vlaanderen.be::92df7e69-258a-47f7-bb78-8d7a50f12c63" providerId="AD" clId="Web-{9CA7F236-0DA4-17DE-2447-BC9226D20167}" dt="2024-04-10T10:57:53.942" v="253" actId="1076"/>
          <ac:spMkLst>
            <pc:docMk/>
            <pc:sldMk cId="539268879" sldId="471"/>
            <ac:spMk id="3" creationId="{076F2DB7-3718-930B-366C-32739A583BD4}"/>
          </ac:spMkLst>
        </pc:spChg>
        <pc:spChg chg="mod">
          <ac:chgData name="Robbrecht Eva" userId="S::eva.robbrecht@vlaanderen.be::92df7e69-258a-47f7-bb78-8d7a50f12c63" providerId="AD" clId="Web-{9CA7F236-0DA4-17DE-2447-BC9226D20167}" dt="2024-04-10T10:57:00.360" v="250" actId="20577"/>
          <ac:spMkLst>
            <pc:docMk/>
            <pc:sldMk cId="539268879" sldId="471"/>
            <ac:spMk id="786" creationId="{00000000-0000-0000-0000-000000000000}"/>
          </ac:spMkLst>
        </pc:spChg>
      </pc:sldChg>
      <pc:sldChg chg="addSp">
        <pc:chgData name="Robbrecht Eva" userId="S::eva.robbrecht@vlaanderen.be::92df7e69-258a-47f7-bb78-8d7a50f12c63" providerId="AD" clId="Web-{9CA7F236-0DA4-17DE-2447-BC9226D20167}" dt="2024-04-10T11:03:14.025" v="267"/>
        <pc:sldMkLst>
          <pc:docMk/>
          <pc:sldMk cId="2773870323" sldId="473"/>
        </pc:sldMkLst>
        <pc:spChg chg="add">
          <ac:chgData name="Robbrecht Eva" userId="S::eva.robbrecht@vlaanderen.be::92df7e69-258a-47f7-bb78-8d7a50f12c63" providerId="AD" clId="Web-{9CA7F236-0DA4-17DE-2447-BC9226D20167}" dt="2024-04-10T11:03:14.025" v="267"/>
          <ac:spMkLst>
            <pc:docMk/>
            <pc:sldMk cId="2773870323" sldId="473"/>
            <ac:spMk id="9" creationId="{43A5DF5F-6F56-688A-10A9-2BF2DB70DFA7}"/>
          </ac:spMkLst>
        </pc:spChg>
      </pc:sldChg>
      <pc:sldChg chg="modSp">
        <pc:chgData name="Robbrecht Eva" userId="S::eva.robbrecht@vlaanderen.be::92df7e69-258a-47f7-bb78-8d7a50f12c63" providerId="AD" clId="Web-{9CA7F236-0DA4-17DE-2447-BC9226D20167}" dt="2024-04-10T10:58:21.006" v="254" actId="20577"/>
        <pc:sldMkLst>
          <pc:docMk/>
          <pc:sldMk cId="2223674203" sldId="476"/>
        </pc:sldMkLst>
        <pc:spChg chg="mod">
          <ac:chgData name="Robbrecht Eva" userId="S::eva.robbrecht@vlaanderen.be::92df7e69-258a-47f7-bb78-8d7a50f12c63" providerId="AD" clId="Web-{9CA7F236-0DA4-17DE-2447-BC9226D20167}" dt="2024-04-10T10:58:21.006" v="254" actId="20577"/>
          <ac:spMkLst>
            <pc:docMk/>
            <pc:sldMk cId="2223674203" sldId="476"/>
            <ac:spMk id="853" creationId="{00000000-0000-0000-0000-000000000000}"/>
          </ac:spMkLst>
        </pc:spChg>
      </pc:sldChg>
      <pc:sldChg chg="modSp">
        <pc:chgData name="Robbrecht Eva" userId="S::eva.robbrecht@vlaanderen.be::92df7e69-258a-47f7-bb78-8d7a50f12c63" providerId="AD" clId="Web-{9CA7F236-0DA4-17DE-2447-BC9226D20167}" dt="2024-04-10T10:51:21.651" v="223" actId="20577"/>
        <pc:sldMkLst>
          <pc:docMk/>
          <pc:sldMk cId="4020935369" sldId="477"/>
        </pc:sldMkLst>
        <pc:spChg chg="mod">
          <ac:chgData name="Robbrecht Eva" userId="S::eva.robbrecht@vlaanderen.be::92df7e69-258a-47f7-bb78-8d7a50f12c63" providerId="AD" clId="Web-{9CA7F236-0DA4-17DE-2447-BC9226D20167}" dt="2024-04-10T10:51:21.651" v="223" actId="20577"/>
          <ac:spMkLst>
            <pc:docMk/>
            <pc:sldMk cId="4020935369" sldId="477"/>
            <ac:spMk id="853" creationId="{00000000-0000-0000-0000-000000000000}"/>
          </ac:spMkLst>
        </pc:spChg>
      </pc:sldChg>
      <pc:sldChg chg="modSp">
        <pc:chgData name="Robbrecht Eva" userId="S::eva.robbrecht@vlaanderen.be::92df7e69-258a-47f7-bb78-8d7a50f12c63" providerId="AD" clId="Web-{9CA7F236-0DA4-17DE-2447-BC9226D20167}" dt="2024-04-10T10:58:31.303" v="255" actId="20577"/>
        <pc:sldMkLst>
          <pc:docMk/>
          <pc:sldMk cId="3433123951" sldId="478"/>
        </pc:sldMkLst>
        <pc:spChg chg="mod">
          <ac:chgData name="Robbrecht Eva" userId="S::eva.robbrecht@vlaanderen.be::92df7e69-258a-47f7-bb78-8d7a50f12c63" providerId="AD" clId="Web-{9CA7F236-0DA4-17DE-2447-BC9226D20167}" dt="2024-04-10T10:58:31.303" v="255" actId="20577"/>
          <ac:spMkLst>
            <pc:docMk/>
            <pc:sldMk cId="3433123951" sldId="478"/>
            <ac:spMk id="853" creationId="{00000000-0000-0000-0000-000000000000}"/>
          </ac:spMkLst>
        </pc:spChg>
      </pc:sldChg>
      <pc:sldChg chg="modSp add replId modNotes">
        <pc:chgData name="Robbrecht Eva" userId="S::eva.robbrecht@vlaanderen.be::92df7e69-258a-47f7-bb78-8d7a50f12c63" providerId="AD" clId="Web-{9CA7F236-0DA4-17DE-2447-BC9226D20167}" dt="2024-04-10T11:04:33.561" v="269"/>
        <pc:sldMkLst>
          <pc:docMk/>
          <pc:sldMk cId="646495982" sldId="479"/>
        </pc:sldMkLst>
        <pc:spChg chg="mod">
          <ac:chgData name="Robbrecht Eva" userId="S::eva.robbrecht@vlaanderen.be::92df7e69-258a-47f7-bb78-8d7a50f12c63" providerId="AD" clId="Web-{9CA7F236-0DA4-17DE-2447-BC9226D20167}" dt="2024-04-10T11:04:33.561" v="269"/>
          <ac:spMkLst>
            <pc:docMk/>
            <pc:sldMk cId="646495982" sldId="479"/>
            <ac:spMk id="6" creationId="{24ACFCF7-C90D-C3BF-109F-DB6EB22FC457}"/>
          </ac:spMkLst>
        </pc:spChg>
        <pc:spChg chg="mod">
          <ac:chgData name="Robbrecht Eva" userId="S::eva.robbrecht@vlaanderen.be::92df7e69-258a-47f7-bb78-8d7a50f12c63" providerId="AD" clId="Web-{9CA7F236-0DA4-17DE-2447-BC9226D20167}" dt="2024-04-10T10:35:52.356" v="134" actId="20577"/>
          <ac:spMkLst>
            <pc:docMk/>
            <pc:sldMk cId="646495982" sldId="479"/>
            <ac:spMk id="744" creationId="{00000000-0000-0000-0000-000000000000}"/>
          </ac:spMkLst>
        </pc:spChg>
      </pc:sldChg>
    </pc:docChg>
  </pc:docChgLst>
  <pc:docChgLst>
    <pc:chgData name="Martens Isabaut" userId="S::isabaut.martens@vlaanderen.be::e09322b7-9ba5-4ec2-b519-a79663da6881" providerId="AD" clId="Web-{649E5AB9-18C5-D011-B802-CE69B758701C}"/>
    <pc:docChg chg="delSld">
      <pc:chgData name="Martens Isabaut" userId="S::isabaut.martens@vlaanderen.be::e09322b7-9ba5-4ec2-b519-a79663da6881" providerId="AD" clId="Web-{649E5AB9-18C5-D011-B802-CE69B758701C}" dt="2024-03-27T08:55:54.490" v="0"/>
      <pc:docMkLst>
        <pc:docMk/>
      </pc:docMkLst>
      <pc:sldChg chg="del">
        <pc:chgData name="Martens Isabaut" userId="S::isabaut.martens@vlaanderen.be::e09322b7-9ba5-4ec2-b519-a79663da6881" providerId="AD" clId="Web-{649E5AB9-18C5-D011-B802-CE69B758701C}" dt="2024-03-27T08:55:54.490" v="0"/>
        <pc:sldMkLst>
          <pc:docMk/>
          <pc:sldMk cId="0" sldId="271"/>
        </pc:sldMkLst>
      </pc:sldChg>
    </pc:docChg>
  </pc:docChgLst>
  <pc:docChgLst>
    <pc:chgData name="Vercauteren Laurens" userId="S::laurens.vercauteren@vlaanderen.be::1b90aa8f-760c-4e51-b534-eba67ddbe05e" providerId="AD" clId="Web-{4FDEAD4F-AC79-ED28-EF87-D6A1115A5B51}"/>
    <pc:docChg chg="mod">
      <pc:chgData name="Vercauteren Laurens" userId="S::laurens.vercauteren@vlaanderen.be::1b90aa8f-760c-4e51-b534-eba67ddbe05e" providerId="AD" clId="Web-{4FDEAD4F-AC79-ED28-EF87-D6A1115A5B51}" dt="2024-04-12T08:00:58.553" v="2"/>
      <pc:docMkLst>
        <pc:docMk/>
      </pc:docMkLst>
      <pc:sldChg chg="addCm">
        <pc:chgData name="Vercauteren Laurens" userId="S::laurens.vercauteren@vlaanderen.be::1b90aa8f-760c-4e51-b534-eba67ddbe05e" providerId="AD" clId="Web-{4FDEAD4F-AC79-ED28-EF87-D6A1115A5B51}" dt="2024-04-12T07:59:30.566" v="1"/>
        <pc:sldMkLst>
          <pc:docMk/>
          <pc:sldMk cId="2508177586" sldId="322"/>
        </pc:sldMkLst>
        <pc:extLst>
          <p:ext xmlns:p="http://schemas.openxmlformats.org/presentationml/2006/main" uri="{D6D511B9-2390-475A-947B-AFAB55BFBCF1}">
            <pc226:cmChg xmlns:pc226="http://schemas.microsoft.com/office/powerpoint/2022/06/main/command" chg="add">
              <pc226:chgData name="Vercauteren Laurens" userId="S::laurens.vercauteren@vlaanderen.be::1b90aa8f-760c-4e51-b534-eba67ddbe05e" providerId="AD" clId="Web-{4FDEAD4F-AC79-ED28-EF87-D6A1115A5B51}" dt="2024-04-12T07:59:30.566" v="1"/>
              <pc2:cmMkLst xmlns:pc2="http://schemas.microsoft.com/office/powerpoint/2019/9/main/command">
                <pc:docMk/>
                <pc:sldMk cId="2508177586" sldId="322"/>
                <pc2:cmMk id="{98E44B97-092F-48E6-85A1-E83AB633E89C}"/>
              </pc2:cmMkLst>
            </pc226:cmChg>
          </p:ext>
        </pc:extLst>
      </pc:sldChg>
      <pc:sldChg chg="addCm">
        <pc:chgData name="Vercauteren Laurens" userId="S::laurens.vercauteren@vlaanderen.be::1b90aa8f-760c-4e51-b534-eba67ddbe05e" providerId="AD" clId="Web-{4FDEAD4F-AC79-ED28-EF87-D6A1115A5B51}" dt="2024-04-12T08:00:58.553" v="2"/>
        <pc:sldMkLst>
          <pc:docMk/>
          <pc:sldMk cId="4193546170" sldId="337"/>
        </pc:sldMkLst>
        <pc:extLst>
          <p:ext xmlns:p="http://schemas.openxmlformats.org/presentationml/2006/main" uri="{D6D511B9-2390-475A-947B-AFAB55BFBCF1}">
            <pc226:cmChg xmlns:pc226="http://schemas.microsoft.com/office/powerpoint/2022/06/main/command" chg="add">
              <pc226:chgData name="Vercauteren Laurens" userId="S::laurens.vercauteren@vlaanderen.be::1b90aa8f-760c-4e51-b534-eba67ddbe05e" providerId="AD" clId="Web-{4FDEAD4F-AC79-ED28-EF87-D6A1115A5B51}" dt="2024-04-12T08:00:58.553" v="2"/>
              <pc2:cmMkLst xmlns:pc2="http://schemas.microsoft.com/office/powerpoint/2019/9/main/command">
                <pc:docMk/>
                <pc:sldMk cId="4193546170" sldId="337"/>
                <pc2:cmMk id="{907C143B-BB5C-4BB6-AEF8-BAFE99124205}"/>
              </pc2:cmMkLst>
            </pc226:cmChg>
          </p:ext>
        </pc:extLst>
      </pc:sldChg>
    </pc:docChg>
  </pc:docChgLst>
  <pc:docChgLst>
    <pc:chgData name="Robbrecht Eva" userId="S::eva.robbrecht@vlaanderen.be::92df7e69-258a-47f7-bb78-8d7a50f12c63" providerId="AD" clId="Web-{81D4D594-4765-0975-17FD-7339B11C253A}"/>
    <pc:docChg chg="modSld">
      <pc:chgData name="Robbrecht Eva" userId="S::eva.robbrecht@vlaanderen.be::92df7e69-258a-47f7-bb78-8d7a50f12c63" providerId="AD" clId="Web-{81D4D594-4765-0975-17FD-7339B11C253A}" dt="2024-03-29T14:15:27.683" v="1" actId="14100"/>
      <pc:docMkLst>
        <pc:docMk/>
      </pc:docMkLst>
      <pc:sldChg chg="modSp">
        <pc:chgData name="Robbrecht Eva" userId="S::eva.robbrecht@vlaanderen.be::92df7e69-258a-47f7-bb78-8d7a50f12c63" providerId="AD" clId="Web-{81D4D594-4765-0975-17FD-7339B11C253A}" dt="2024-03-29T14:15:27.683" v="1" actId="14100"/>
        <pc:sldMkLst>
          <pc:docMk/>
          <pc:sldMk cId="4082974333" sldId="458"/>
        </pc:sldMkLst>
        <pc:picChg chg="mod">
          <ac:chgData name="Robbrecht Eva" userId="S::eva.robbrecht@vlaanderen.be::92df7e69-258a-47f7-bb78-8d7a50f12c63" providerId="AD" clId="Web-{81D4D594-4765-0975-17FD-7339B11C253A}" dt="2024-03-29T14:15:27.683" v="1" actId="14100"/>
          <ac:picMkLst>
            <pc:docMk/>
            <pc:sldMk cId="4082974333" sldId="458"/>
            <ac:picMk id="2" creationId="{4F798746-93DB-8997-13C8-9F7FB8178233}"/>
          </ac:picMkLst>
        </pc:picChg>
      </pc:sldChg>
    </pc:docChg>
  </pc:docChgLst>
  <pc:docChgLst>
    <pc:chgData name="Robbrecht Eva" userId="92df7e69-258a-47f7-bb78-8d7a50f12c63" providerId="ADAL" clId="{863161BB-8024-445C-B9F0-618C50716325}"/>
    <pc:docChg chg="addSld delSld modSld">
      <pc:chgData name="Robbrecht Eva" userId="92df7e69-258a-47f7-bb78-8d7a50f12c63" providerId="ADAL" clId="{863161BB-8024-445C-B9F0-618C50716325}" dt="2024-03-29T14:06:56.790" v="45"/>
      <pc:docMkLst>
        <pc:docMk/>
      </pc:docMkLst>
      <pc:sldChg chg="add">
        <pc:chgData name="Robbrecht Eva" userId="92df7e69-258a-47f7-bb78-8d7a50f12c63" providerId="ADAL" clId="{863161BB-8024-445C-B9F0-618C50716325}" dt="2024-03-29T12:38:46.040" v="1"/>
        <pc:sldMkLst>
          <pc:docMk/>
          <pc:sldMk cId="2029094960" sldId="309"/>
        </pc:sldMkLst>
      </pc:sldChg>
      <pc:sldChg chg="add del">
        <pc:chgData name="Robbrecht Eva" userId="92df7e69-258a-47f7-bb78-8d7a50f12c63" providerId="ADAL" clId="{863161BB-8024-445C-B9F0-618C50716325}" dt="2024-03-29T14:06:56.790" v="45"/>
        <pc:sldMkLst>
          <pc:docMk/>
          <pc:sldMk cId="603166987" sldId="316"/>
        </pc:sldMkLst>
      </pc:sldChg>
      <pc:sldChg chg="add">
        <pc:chgData name="Robbrecht Eva" userId="92df7e69-258a-47f7-bb78-8d7a50f12c63" providerId="ADAL" clId="{863161BB-8024-445C-B9F0-618C50716325}" dt="2024-03-29T12:39:41.082" v="4"/>
        <pc:sldMkLst>
          <pc:docMk/>
          <pc:sldMk cId="4231390461" sldId="320"/>
        </pc:sldMkLst>
      </pc:sldChg>
      <pc:sldChg chg="add">
        <pc:chgData name="Robbrecht Eva" userId="92df7e69-258a-47f7-bb78-8d7a50f12c63" providerId="ADAL" clId="{863161BB-8024-445C-B9F0-618C50716325}" dt="2024-03-29T12:39:41.082" v="4"/>
        <pc:sldMkLst>
          <pc:docMk/>
          <pc:sldMk cId="490654869" sldId="321"/>
        </pc:sldMkLst>
      </pc:sldChg>
      <pc:sldChg chg="add">
        <pc:chgData name="Robbrecht Eva" userId="92df7e69-258a-47f7-bb78-8d7a50f12c63" providerId="ADAL" clId="{863161BB-8024-445C-B9F0-618C50716325}" dt="2024-03-29T12:39:41.082" v="4"/>
        <pc:sldMkLst>
          <pc:docMk/>
          <pc:sldMk cId="2508177586" sldId="322"/>
        </pc:sldMkLst>
      </pc:sldChg>
      <pc:sldChg chg="add">
        <pc:chgData name="Robbrecht Eva" userId="92df7e69-258a-47f7-bb78-8d7a50f12c63" providerId="ADAL" clId="{863161BB-8024-445C-B9F0-618C50716325}" dt="2024-03-29T12:39:41.082" v="4"/>
        <pc:sldMkLst>
          <pc:docMk/>
          <pc:sldMk cId="2005026692" sldId="323"/>
        </pc:sldMkLst>
      </pc:sldChg>
      <pc:sldChg chg="add">
        <pc:chgData name="Robbrecht Eva" userId="92df7e69-258a-47f7-bb78-8d7a50f12c63" providerId="ADAL" clId="{863161BB-8024-445C-B9F0-618C50716325}" dt="2024-03-29T12:39:41.082" v="4"/>
        <pc:sldMkLst>
          <pc:docMk/>
          <pc:sldMk cId="873607123" sldId="324"/>
        </pc:sldMkLst>
      </pc:sldChg>
      <pc:sldChg chg="add">
        <pc:chgData name="Robbrecht Eva" userId="92df7e69-258a-47f7-bb78-8d7a50f12c63" providerId="ADAL" clId="{863161BB-8024-445C-B9F0-618C50716325}" dt="2024-03-29T12:39:41.082" v="4"/>
        <pc:sldMkLst>
          <pc:docMk/>
          <pc:sldMk cId="2400055963" sldId="329"/>
        </pc:sldMkLst>
      </pc:sldChg>
      <pc:sldChg chg="add">
        <pc:chgData name="Robbrecht Eva" userId="92df7e69-258a-47f7-bb78-8d7a50f12c63" providerId="ADAL" clId="{863161BB-8024-445C-B9F0-618C50716325}" dt="2024-03-29T12:39:41.082" v="4"/>
        <pc:sldMkLst>
          <pc:docMk/>
          <pc:sldMk cId="1758154000" sldId="333"/>
        </pc:sldMkLst>
      </pc:sldChg>
      <pc:sldChg chg="add">
        <pc:chgData name="Robbrecht Eva" userId="92df7e69-258a-47f7-bb78-8d7a50f12c63" providerId="ADAL" clId="{863161BB-8024-445C-B9F0-618C50716325}" dt="2024-03-29T12:39:41.082" v="4"/>
        <pc:sldMkLst>
          <pc:docMk/>
          <pc:sldMk cId="2357105943" sldId="335"/>
        </pc:sldMkLst>
      </pc:sldChg>
      <pc:sldChg chg="add del">
        <pc:chgData name="Robbrecht Eva" userId="92df7e69-258a-47f7-bb78-8d7a50f12c63" providerId="ADAL" clId="{863161BB-8024-445C-B9F0-618C50716325}" dt="2024-03-29T14:06:34.444" v="43"/>
        <pc:sldMkLst>
          <pc:docMk/>
          <pc:sldMk cId="2271406692" sldId="336"/>
        </pc:sldMkLst>
      </pc:sldChg>
      <pc:sldChg chg="add">
        <pc:chgData name="Robbrecht Eva" userId="92df7e69-258a-47f7-bb78-8d7a50f12c63" providerId="ADAL" clId="{863161BB-8024-445C-B9F0-618C50716325}" dt="2024-03-29T12:40:39.625" v="5"/>
        <pc:sldMkLst>
          <pc:docMk/>
          <pc:sldMk cId="4193546170" sldId="337"/>
        </pc:sldMkLst>
      </pc:sldChg>
      <pc:sldChg chg="add">
        <pc:chgData name="Robbrecht Eva" userId="92df7e69-258a-47f7-bb78-8d7a50f12c63" providerId="ADAL" clId="{863161BB-8024-445C-B9F0-618C50716325}" dt="2024-03-29T12:39:41.082" v="4"/>
        <pc:sldMkLst>
          <pc:docMk/>
          <pc:sldMk cId="436427251" sldId="338"/>
        </pc:sldMkLst>
      </pc:sldChg>
      <pc:sldChg chg="add">
        <pc:chgData name="Robbrecht Eva" userId="92df7e69-258a-47f7-bb78-8d7a50f12c63" providerId="ADAL" clId="{863161BB-8024-445C-B9F0-618C50716325}" dt="2024-03-29T12:39:41.082" v="4"/>
        <pc:sldMkLst>
          <pc:docMk/>
          <pc:sldMk cId="570841770" sldId="339"/>
        </pc:sldMkLst>
      </pc:sldChg>
      <pc:sldChg chg="add">
        <pc:chgData name="Robbrecht Eva" userId="92df7e69-258a-47f7-bb78-8d7a50f12c63" providerId="ADAL" clId="{863161BB-8024-445C-B9F0-618C50716325}" dt="2024-03-29T12:39:41.082" v="4"/>
        <pc:sldMkLst>
          <pc:docMk/>
          <pc:sldMk cId="2107646629" sldId="340"/>
        </pc:sldMkLst>
      </pc:sldChg>
      <pc:sldChg chg="add">
        <pc:chgData name="Robbrecht Eva" userId="92df7e69-258a-47f7-bb78-8d7a50f12c63" providerId="ADAL" clId="{863161BB-8024-445C-B9F0-618C50716325}" dt="2024-03-29T12:39:41.082" v="4"/>
        <pc:sldMkLst>
          <pc:docMk/>
          <pc:sldMk cId="1626525460" sldId="341"/>
        </pc:sldMkLst>
      </pc:sldChg>
      <pc:sldChg chg="modSp add mod">
        <pc:chgData name="Robbrecht Eva" userId="92df7e69-258a-47f7-bb78-8d7a50f12c63" providerId="ADAL" clId="{863161BB-8024-445C-B9F0-618C50716325}" dt="2024-03-29T12:41:58.740" v="13" actId="20577"/>
        <pc:sldMkLst>
          <pc:docMk/>
          <pc:sldMk cId="3111142584" sldId="342"/>
        </pc:sldMkLst>
        <pc:spChg chg="mod">
          <ac:chgData name="Robbrecht Eva" userId="92df7e69-258a-47f7-bb78-8d7a50f12c63" providerId="ADAL" clId="{863161BB-8024-445C-B9F0-618C50716325}" dt="2024-03-29T12:41:58.740" v="13" actId="20577"/>
          <ac:spMkLst>
            <pc:docMk/>
            <pc:sldMk cId="3111142584" sldId="342"/>
            <ac:spMk id="3" creationId="{171D9D3B-79CE-41CB-A880-6B3951712F0D}"/>
          </ac:spMkLst>
        </pc:spChg>
      </pc:sldChg>
      <pc:sldChg chg="modSp add mod">
        <pc:chgData name="Robbrecht Eva" userId="92df7e69-258a-47f7-bb78-8d7a50f12c63" providerId="ADAL" clId="{863161BB-8024-445C-B9F0-618C50716325}" dt="2024-03-29T12:42:06.934" v="20" actId="20577"/>
        <pc:sldMkLst>
          <pc:docMk/>
          <pc:sldMk cId="390299644" sldId="343"/>
        </pc:sldMkLst>
        <pc:spChg chg="mod">
          <ac:chgData name="Robbrecht Eva" userId="92df7e69-258a-47f7-bb78-8d7a50f12c63" providerId="ADAL" clId="{863161BB-8024-445C-B9F0-618C50716325}" dt="2024-03-29T12:42:06.934" v="20" actId="20577"/>
          <ac:spMkLst>
            <pc:docMk/>
            <pc:sldMk cId="390299644" sldId="343"/>
            <ac:spMk id="3" creationId="{171D9D3B-79CE-41CB-A880-6B3951712F0D}"/>
          </ac:spMkLst>
        </pc:spChg>
      </pc:sldChg>
      <pc:sldChg chg="modSp add mod">
        <pc:chgData name="Robbrecht Eva" userId="92df7e69-258a-47f7-bb78-8d7a50f12c63" providerId="ADAL" clId="{863161BB-8024-445C-B9F0-618C50716325}" dt="2024-03-29T12:42:12.286" v="27" actId="20577"/>
        <pc:sldMkLst>
          <pc:docMk/>
          <pc:sldMk cId="232682599" sldId="344"/>
        </pc:sldMkLst>
        <pc:spChg chg="mod">
          <ac:chgData name="Robbrecht Eva" userId="92df7e69-258a-47f7-bb78-8d7a50f12c63" providerId="ADAL" clId="{863161BB-8024-445C-B9F0-618C50716325}" dt="2024-03-29T12:42:12.286" v="27" actId="20577"/>
          <ac:spMkLst>
            <pc:docMk/>
            <pc:sldMk cId="232682599" sldId="344"/>
            <ac:spMk id="3" creationId="{171D9D3B-79CE-41CB-A880-6B3951712F0D}"/>
          </ac:spMkLst>
        </pc:spChg>
      </pc:sldChg>
      <pc:sldChg chg="modSp add mod">
        <pc:chgData name="Robbrecht Eva" userId="92df7e69-258a-47f7-bb78-8d7a50f12c63" providerId="ADAL" clId="{863161BB-8024-445C-B9F0-618C50716325}" dt="2024-03-29T12:42:17.140" v="34" actId="20577"/>
        <pc:sldMkLst>
          <pc:docMk/>
          <pc:sldMk cId="4007352673" sldId="345"/>
        </pc:sldMkLst>
        <pc:spChg chg="mod">
          <ac:chgData name="Robbrecht Eva" userId="92df7e69-258a-47f7-bb78-8d7a50f12c63" providerId="ADAL" clId="{863161BB-8024-445C-B9F0-618C50716325}" dt="2024-03-29T12:42:17.140" v="34" actId="20577"/>
          <ac:spMkLst>
            <pc:docMk/>
            <pc:sldMk cId="4007352673" sldId="345"/>
            <ac:spMk id="3" creationId="{171D9D3B-79CE-41CB-A880-6B3951712F0D}"/>
          </ac:spMkLst>
        </pc:spChg>
      </pc:sldChg>
      <pc:sldChg chg="modSp add mod">
        <pc:chgData name="Robbrecht Eva" userId="92df7e69-258a-47f7-bb78-8d7a50f12c63" providerId="ADAL" clId="{863161BB-8024-445C-B9F0-618C50716325}" dt="2024-03-29T12:42:21.788" v="41" actId="20577"/>
        <pc:sldMkLst>
          <pc:docMk/>
          <pc:sldMk cId="1772055237" sldId="346"/>
        </pc:sldMkLst>
        <pc:spChg chg="mod">
          <ac:chgData name="Robbrecht Eva" userId="92df7e69-258a-47f7-bb78-8d7a50f12c63" providerId="ADAL" clId="{863161BB-8024-445C-B9F0-618C50716325}" dt="2024-03-29T12:42:21.788" v="41" actId="20577"/>
          <ac:spMkLst>
            <pc:docMk/>
            <pc:sldMk cId="1772055237" sldId="346"/>
            <ac:spMk id="3" creationId="{171D9D3B-79CE-41CB-A880-6B3951712F0D}"/>
          </ac:spMkLst>
        </pc:spChg>
      </pc:sldChg>
      <pc:sldChg chg="add del">
        <pc:chgData name="Robbrecht Eva" userId="92df7e69-258a-47f7-bb78-8d7a50f12c63" providerId="ADAL" clId="{863161BB-8024-445C-B9F0-618C50716325}" dt="2024-03-29T14:06:34.444" v="43"/>
        <pc:sldMkLst>
          <pc:docMk/>
          <pc:sldMk cId="4037159430" sldId="347"/>
        </pc:sldMkLst>
      </pc:sldChg>
      <pc:sldChg chg="add del">
        <pc:chgData name="Robbrecht Eva" userId="92df7e69-258a-47f7-bb78-8d7a50f12c63" providerId="ADAL" clId="{863161BB-8024-445C-B9F0-618C50716325}" dt="2024-03-29T14:06:34.444" v="43"/>
        <pc:sldMkLst>
          <pc:docMk/>
          <pc:sldMk cId="3101887504" sldId="348"/>
        </pc:sldMkLst>
      </pc:sldChg>
      <pc:sldChg chg="add">
        <pc:chgData name="Robbrecht Eva" userId="92df7e69-258a-47f7-bb78-8d7a50f12c63" providerId="ADAL" clId="{863161BB-8024-445C-B9F0-618C50716325}" dt="2024-03-29T14:06:34.444" v="43"/>
        <pc:sldMkLst>
          <pc:docMk/>
          <pc:sldMk cId="2947027799" sldId="349"/>
        </pc:sldMkLst>
      </pc:sldChg>
      <pc:sldChg chg="add">
        <pc:chgData name="Robbrecht Eva" userId="92df7e69-258a-47f7-bb78-8d7a50f12c63" providerId="ADAL" clId="{863161BB-8024-445C-B9F0-618C50716325}" dt="2024-03-29T14:06:34.444" v="43"/>
        <pc:sldMkLst>
          <pc:docMk/>
          <pc:sldMk cId="711958602" sldId="350"/>
        </pc:sldMkLst>
      </pc:sldChg>
      <pc:sldChg chg="add">
        <pc:chgData name="Robbrecht Eva" userId="92df7e69-258a-47f7-bb78-8d7a50f12c63" providerId="ADAL" clId="{863161BB-8024-445C-B9F0-618C50716325}" dt="2024-03-29T14:06:34.444" v="43"/>
        <pc:sldMkLst>
          <pc:docMk/>
          <pc:sldMk cId="3481845434" sldId="351"/>
        </pc:sldMkLst>
      </pc:sldChg>
      <pc:sldChg chg="add">
        <pc:chgData name="Robbrecht Eva" userId="92df7e69-258a-47f7-bb78-8d7a50f12c63" providerId="ADAL" clId="{863161BB-8024-445C-B9F0-618C50716325}" dt="2024-03-29T14:06:34.444" v="43"/>
        <pc:sldMkLst>
          <pc:docMk/>
          <pc:sldMk cId="1597591970" sldId="352"/>
        </pc:sldMkLst>
      </pc:sldChg>
      <pc:sldChg chg="add">
        <pc:chgData name="Robbrecht Eva" userId="92df7e69-258a-47f7-bb78-8d7a50f12c63" providerId="ADAL" clId="{863161BB-8024-445C-B9F0-618C50716325}" dt="2024-03-29T14:06:34.444" v="43"/>
        <pc:sldMkLst>
          <pc:docMk/>
          <pc:sldMk cId="3386912665" sldId="353"/>
        </pc:sldMkLst>
      </pc:sldChg>
      <pc:sldChg chg="del">
        <pc:chgData name="Robbrecht Eva" userId="92df7e69-258a-47f7-bb78-8d7a50f12c63" providerId="ADAL" clId="{863161BB-8024-445C-B9F0-618C50716325}" dt="2024-03-29T12:37:21.388" v="0" actId="47"/>
        <pc:sldMkLst>
          <pc:docMk/>
          <pc:sldMk cId="1062503367" sldId="439"/>
        </pc:sldMkLst>
      </pc:sldChg>
      <pc:sldChg chg="del">
        <pc:chgData name="Robbrecht Eva" userId="92df7e69-258a-47f7-bb78-8d7a50f12c63" providerId="ADAL" clId="{863161BB-8024-445C-B9F0-618C50716325}" dt="2024-03-29T12:37:21.388" v="0" actId="47"/>
        <pc:sldMkLst>
          <pc:docMk/>
          <pc:sldMk cId="3419022816" sldId="455"/>
        </pc:sldMkLst>
      </pc:sldChg>
      <pc:sldChg chg="del">
        <pc:chgData name="Robbrecht Eva" userId="92df7e69-258a-47f7-bb78-8d7a50f12c63" providerId="ADAL" clId="{863161BB-8024-445C-B9F0-618C50716325}" dt="2024-03-29T12:37:21.388" v="0" actId="47"/>
        <pc:sldMkLst>
          <pc:docMk/>
          <pc:sldMk cId="2463714208" sldId="456"/>
        </pc:sldMkLst>
      </pc:sldChg>
      <pc:sldChg chg="del">
        <pc:chgData name="Robbrecht Eva" userId="92df7e69-258a-47f7-bb78-8d7a50f12c63" providerId="ADAL" clId="{863161BB-8024-445C-B9F0-618C50716325}" dt="2024-03-29T12:37:21.388" v="0" actId="47"/>
        <pc:sldMkLst>
          <pc:docMk/>
          <pc:sldMk cId="3549670500" sldId="457"/>
        </pc:sldMkLst>
      </pc:sldChg>
      <pc:sldChg chg="modCm">
        <pc:chgData name="Robbrecht Eva" userId="92df7e69-258a-47f7-bb78-8d7a50f12c63" providerId="ADAL" clId="{863161BB-8024-445C-B9F0-618C50716325}" dt="2024-03-29T12:38:53.858" v="2"/>
        <pc:sldMkLst>
          <pc:docMk/>
          <pc:sldMk cId="4082974333" sldId="458"/>
        </pc:sldMkLst>
      </pc:sldChg>
      <pc:sldChg chg="add del">
        <pc:chgData name="Robbrecht Eva" userId="92df7e69-258a-47f7-bb78-8d7a50f12c63" providerId="ADAL" clId="{863161BB-8024-445C-B9F0-618C50716325}" dt="2024-03-29T14:06:50.437" v="44" actId="47"/>
        <pc:sldMkLst>
          <pc:docMk/>
          <pc:sldMk cId="1695237480" sldId="469"/>
        </pc:sldMkLst>
      </pc:sldChg>
      <pc:sldChg chg="add">
        <pc:chgData name="Robbrecht Eva" userId="92df7e69-258a-47f7-bb78-8d7a50f12c63" providerId="ADAL" clId="{863161BB-8024-445C-B9F0-618C50716325}" dt="2024-03-29T12:39:41.082" v="4"/>
        <pc:sldMkLst>
          <pc:docMk/>
          <pc:sldMk cId="2284449831" sldId="470"/>
        </pc:sldMkLst>
      </pc:sldChg>
      <pc:sldChg chg="add">
        <pc:chgData name="Robbrecht Eva" userId="92df7e69-258a-47f7-bb78-8d7a50f12c63" providerId="ADAL" clId="{863161BB-8024-445C-B9F0-618C50716325}" dt="2024-03-29T12:39:41.082" v="4"/>
        <pc:sldMkLst>
          <pc:docMk/>
          <pc:sldMk cId="539268879" sldId="471"/>
        </pc:sldMkLst>
      </pc:sldChg>
      <pc:sldChg chg="add">
        <pc:chgData name="Robbrecht Eva" userId="92df7e69-258a-47f7-bb78-8d7a50f12c63" providerId="ADAL" clId="{863161BB-8024-445C-B9F0-618C50716325}" dt="2024-03-29T12:39:41.082" v="4"/>
        <pc:sldMkLst>
          <pc:docMk/>
          <pc:sldMk cId="1471835381" sldId="472"/>
        </pc:sldMkLst>
      </pc:sldChg>
      <pc:sldChg chg="add">
        <pc:chgData name="Robbrecht Eva" userId="92df7e69-258a-47f7-bb78-8d7a50f12c63" providerId="ADAL" clId="{863161BB-8024-445C-B9F0-618C50716325}" dt="2024-03-29T12:39:41.082" v="4"/>
        <pc:sldMkLst>
          <pc:docMk/>
          <pc:sldMk cId="2773870323" sldId="473"/>
        </pc:sldMkLst>
      </pc:sldChg>
      <pc:sldChg chg="add">
        <pc:chgData name="Robbrecht Eva" userId="92df7e69-258a-47f7-bb78-8d7a50f12c63" providerId="ADAL" clId="{863161BB-8024-445C-B9F0-618C50716325}" dt="2024-03-29T14:06:34.444" v="43"/>
        <pc:sldMkLst>
          <pc:docMk/>
          <pc:sldMk cId="2865431638" sldId="474"/>
        </pc:sldMkLst>
      </pc:sldChg>
    </pc:docChg>
  </pc:docChgLst>
  <pc:docChgLst>
    <pc:chgData name="Verbeeck William" userId="S::william.verbeeck@vlaanderen.be::9b98557d-4638-497e-9b40-4f2c2b1c3415" providerId="AD" clId="Web-{6391F219-864D-0A48-C4A4-03CD135236F8}"/>
    <pc:docChg chg="modSld">
      <pc:chgData name="Verbeeck William" userId="S::william.verbeeck@vlaanderen.be::9b98557d-4638-497e-9b40-4f2c2b1c3415" providerId="AD" clId="Web-{6391F219-864D-0A48-C4A4-03CD135236F8}" dt="2024-04-26T13:59:13.570" v="0" actId="1076"/>
      <pc:docMkLst>
        <pc:docMk/>
      </pc:docMkLst>
      <pc:sldChg chg="modSp">
        <pc:chgData name="Verbeeck William" userId="S::william.verbeeck@vlaanderen.be::9b98557d-4638-497e-9b40-4f2c2b1c3415" providerId="AD" clId="Web-{6391F219-864D-0A48-C4A4-03CD135236F8}" dt="2024-04-26T13:59:13.570" v="0" actId="1076"/>
        <pc:sldMkLst>
          <pc:docMk/>
          <pc:sldMk cId="1758154000" sldId="333"/>
        </pc:sldMkLst>
        <pc:spChg chg="mod">
          <ac:chgData name="Verbeeck William" userId="S::william.verbeeck@vlaanderen.be::9b98557d-4638-497e-9b40-4f2c2b1c3415" providerId="AD" clId="Web-{6391F219-864D-0A48-C4A4-03CD135236F8}" dt="2024-04-26T13:59:13.570" v="0" actId="1076"/>
          <ac:spMkLst>
            <pc:docMk/>
            <pc:sldMk cId="1758154000" sldId="333"/>
            <ac:spMk id="2" creationId="{47BC1768-BE3B-5A67-3BA3-E954053DD1C8}"/>
          </ac:spMkLst>
        </pc:spChg>
      </pc:sldChg>
    </pc:docChg>
  </pc:docChgLst>
  <pc:docChgLst>
    <pc:chgData name="Martens Isabaut" userId="S::isabaut.martens@vlaanderen.be::e09322b7-9ba5-4ec2-b519-a79663da6881" providerId="AD" clId="Web-{7223B6DC-EC5E-6CCC-1678-1E48389B6AA3}"/>
    <pc:docChg chg="addSld delSld modSld sldOrd">
      <pc:chgData name="Martens Isabaut" userId="S::isabaut.martens@vlaanderen.be::e09322b7-9ba5-4ec2-b519-a79663da6881" providerId="AD" clId="Web-{7223B6DC-EC5E-6CCC-1678-1E48389B6AA3}" dt="2024-04-04T11:57:41.584" v="96" actId="20577"/>
      <pc:docMkLst>
        <pc:docMk/>
      </pc:docMkLst>
      <pc:sldChg chg="modSp">
        <pc:chgData name="Martens Isabaut" userId="S::isabaut.martens@vlaanderen.be::e09322b7-9ba5-4ec2-b519-a79663da6881" providerId="AD" clId="Web-{7223B6DC-EC5E-6CCC-1678-1E48389B6AA3}" dt="2024-04-04T09:25:42.899" v="35" actId="20577"/>
        <pc:sldMkLst>
          <pc:docMk/>
          <pc:sldMk cId="0" sldId="259"/>
        </pc:sldMkLst>
        <pc:spChg chg="mod">
          <ac:chgData name="Martens Isabaut" userId="S::isabaut.martens@vlaanderen.be::e09322b7-9ba5-4ec2-b519-a79663da6881" providerId="AD" clId="Web-{7223B6DC-EC5E-6CCC-1678-1E48389B6AA3}" dt="2024-04-04T09:25:01.569" v="9" actId="20577"/>
          <ac:spMkLst>
            <pc:docMk/>
            <pc:sldMk cId="0" sldId="259"/>
            <ac:spMk id="387" creationId="{00000000-0000-0000-0000-000000000000}"/>
          </ac:spMkLst>
        </pc:spChg>
        <pc:spChg chg="mod">
          <ac:chgData name="Martens Isabaut" userId="S::isabaut.martens@vlaanderen.be::e09322b7-9ba5-4ec2-b519-a79663da6881" providerId="AD" clId="Web-{7223B6DC-EC5E-6CCC-1678-1E48389B6AA3}" dt="2024-04-04T09:25:28.148" v="29" actId="20577"/>
          <ac:spMkLst>
            <pc:docMk/>
            <pc:sldMk cId="0" sldId="259"/>
            <ac:spMk id="388" creationId="{00000000-0000-0000-0000-000000000000}"/>
          </ac:spMkLst>
        </pc:spChg>
        <pc:spChg chg="mod">
          <ac:chgData name="Martens Isabaut" userId="S::isabaut.martens@vlaanderen.be::e09322b7-9ba5-4ec2-b519-a79663da6881" providerId="AD" clId="Web-{7223B6DC-EC5E-6CCC-1678-1E48389B6AA3}" dt="2024-04-04T09:25:42.899" v="35" actId="20577"/>
          <ac:spMkLst>
            <pc:docMk/>
            <pc:sldMk cId="0" sldId="259"/>
            <ac:spMk id="398" creationId="{00000000-0000-0000-0000-000000000000}"/>
          </ac:spMkLst>
        </pc:spChg>
      </pc:sldChg>
      <pc:sldChg chg="modSp">
        <pc:chgData name="Martens Isabaut" userId="S::isabaut.martens@vlaanderen.be::e09322b7-9ba5-4ec2-b519-a79663da6881" providerId="AD" clId="Web-{7223B6DC-EC5E-6CCC-1678-1E48389B6AA3}" dt="2024-04-04T11:56:53.551" v="70" actId="20577"/>
        <pc:sldMkLst>
          <pc:docMk/>
          <pc:sldMk cId="0" sldId="298"/>
        </pc:sldMkLst>
        <pc:spChg chg="mod">
          <ac:chgData name="Martens Isabaut" userId="S::isabaut.martens@vlaanderen.be::e09322b7-9ba5-4ec2-b519-a79663da6881" providerId="AD" clId="Web-{7223B6DC-EC5E-6CCC-1678-1E48389B6AA3}" dt="2024-04-04T11:56:53.551" v="70" actId="20577"/>
          <ac:spMkLst>
            <pc:docMk/>
            <pc:sldMk cId="0" sldId="298"/>
            <ac:spMk id="856" creationId="{00000000-0000-0000-0000-000000000000}"/>
          </ac:spMkLst>
        </pc:spChg>
      </pc:sldChg>
      <pc:sldChg chg="modSp">
        <pc:chgData name="Martens Isabaut" userId="S::isabaut.martens@vlaanderen.be::e09322b7-9ba5-4ec2-b519-a79663da6881" providerId="AD" clId="Web-{7223B6DC-EC5E-6CCC-1678-1E48389B6AA3}" dt="2024-04-04T11:37:52.278" v="48" actId="1076"/>
        <pc:sldMkLst>
          <pc:docMk/>
          <pc:sldMk cId="436427251" sldId="338"/>
        </pc:sldMkLst>
        <pc:picChg chg="mod">
          <ac:chgData name="Martens Isabaut" userId="S::isabaut.martens@vlaanderen.be::e09322b7-9ba5-4ec2-b519-a79663da6881" providerId="AD" clId="Web-{7223B6DC-EC5E-6CCC-1678-1E48389B6AA3}" dt="2024-04-04T11:37:52.278" v="48" actId="1076"/>
          <ac:picMkLst>
            <pc:docMk/>
            <pc:sldMk cId="436427251" sldId="338"/>
            <ac:picMk id="7" creationId="{1B5FA242-3EB5-9619-B8FC-10F076C356E1}"/>
          </ac:picMkLst>
        </pc:picChg>
      </pc:sldChg>
      <pc:sldChg chg="modSp">
        <pc:chgData name="Martens Isabaut" userId="S::isabaut.martens@vlaanderen.be::e09322b7-9ba5-4ec2-b519-a79663da6881" providerId="AD" clId="Web-{7223B6DC-EC5E-6CCC-1678-1E48389B6AA3}" dt="2024-04-04T11:39:00.061" v="60"/>
        <pc:sldMkLst>
          <pc:docMk/>
          <pc:sldMk cId="1626525460" sldId="341"/>
        </pc:sldMkLst>
        <pc:spChg chg="mod">
          <ac:chgData name="Martens Isabaut" userId="S::isabaut.martens@vlaanderen.be::e09322b7-9ba5-4ec2-b519-a79663da6881" providerId="AD" clId="Web-{7223B6DC-EC5E-6CCC-1678-1E48389B6AA3}" dt="2024-04-04T11:39:00.061" v="60"/>
          <ac:spMkLst>
            <pc:docMk/>
            <pc:sldMk cId="1626525460" sldId="341"/>
            <ac:spMk id="9" creationId="{1AC39CC1-9FD2-22FE-3199-388E6B764CAE}"/>
          </ac:spMkLst>
        </pc:spChg>
        <pc:spChg chg="mod">
          <ac:chgData name="Martens Isabaut" userId="S::isabaut.martens@vlaanderen.be::e09322b7-9ba5-4ec2-b519-a79663da6881" providerId="AD" clId="Web-{7223B6DC-EC5E-6CCC-1678-1E48389B6AA3}" dt="2024-04-04T11:39:00.061" v="59"/>
          <ac:spMkLst>
            <pc:docMk/>
            <pc:sldMk cId="1626525460" sldId="341"/>
            <ac:spMk id="10" creationId="{5C8F88AA-56DA-F1D1-A635-EDD7736F5674}"/>
          </ac:spMkLst>
        </pc:spChg>
      </pc:sldChg>
      <pc:sldChg chg="modSp">
        <pc:chgData name="Martens Isabaut" userId="S::isabaut.martens@vlaanderen.be::e09322b7-9ba5-4ec2-b519-a79663da6881" providerId="AD" clId="Web-{7223B6DC-EC5E-6CCC-1678-1E48389B6AA3}" dt="2024-04-04T11:36:21.368" v="46" actId="1076"/>
        <pc:sldMkLst>
          <pc:docMk/>
          <pc:sldMk cId="3111142584" sldId="342"/>
        </pc:sldMkLst>
        <pc:graphicFrameChg chg="mod">
          <ac:chgData name="Martens Isabaut" userId="S::isabaut.martens@vlaanderen.be::e09322b7-9ba5-4ec2-b519-a79663da6881" providerId="AD" clId="Web-{7223B6DC-EC5E-6CCC-1678-1E48389B6AA3}" dt="2024-04-04T11:36:21.368" v="46" actId="1076"/>
          <ac:graphicFrameMkLst>
            <pc:docMk/>
            <pc:sldMk cId="3111142584" sldId="342"/>
            <ac:graphicFrameMk id="8" creationId="{7BB5592E-9590-0751-50AE-447C05BC753F}"/>
          </ac:graphicFrameMkLst>
        </pc:graphicFrameChg>
      </pc:sldChg>
      <pc:sldChg chg="delSp modSp delAnim">
        <pc:chgData name="Martens Isabaut" userId="S::isabaut.martens@vlaanderen.be::e09322b7-9ba5-4ec2-b519-a79663da6881" providerId="AD" clId="Web-{7223B6DC-EC5E-6CCC-1678-1E48389B6AA3}" dt="2024-04-04T11:57:30.224" v="87"/>
        <pc:sldMkLst>
          <pc:docMk/>
          <pc:sldMk cId="4113044408" sldId="373"/>
        </pc:sldMkLst>
        <pc:spChg chg="del">
          <ac:chgData name="Martens Isabaut" userId="S::isabaut.martens@vlaanderen.be::e09322b7-9ba5-4ec2-b519-a79663da6881" providerId="AD" clId="Web-{7223B6DC-EC5E-6CCC-1678-1E48389B6AA3}" dt="2024-04-04T11:57:22.583" v="84"/>
          <ac:spMkLst>
            <pc:docMk/>
            <pc:sldMk cId="4113044408" sldId="373"/>
            <ac:spMk id="5" creationId="{10FD4DDF-CCE0-A288-EC9F-7B4529E5BE61}"/>
          </ac:spMkLst>
        </pc:spChg>
        <pc:spChg chg="del mod">
          <ac:chgData name="Martens Isabaut" userId="S::isabaut.martens@vlaanderen.be::e09322b7-9ba5-4ec2-b519-a79663da6881" providerId="AD" clId="Web-{7223B6DC-EC5E-6CCC-1678-1E48389B6AA3}" dt="2024-04-04T11:57:30.224" v="87"/>
          <ac:spMkLst>
            <pc:docMk/>
            <pc:sldMk cId="4113044408" sldId="373"/>
            <ac:spMk id="852" creationId="{00000000-0000-0000-0000-000000000000}"/>
          </ac:spMkLst>
        </pc:spChg>
      </pc:sldChg>
      <pc:sldChg chg="delSp modSp">
        <pc:chgData name="Martens Isabaut" userId="S::isabaut.martens@vlaanderen.be::e09322b7-9ba5-4ec2-b519-a79663da6881" providerId="AD" clId="Web-{7223B6DC-EC5E-6CCC-1678-1E48389B6AA3}" dt="2024-04-04T11:57:09.286" v="83" actId="20577"/>
        <pc:sldMkLst>
          <pc:docMk/>
          <pc:sldMk cId="2668448455" sldId="398"/>
        </pc:sldMkLst>
        <pc:spChg chg="mod">
          <ac:chgData name="Martens Isabaut" userId="S::isabaut.martens@vlaanderen.be::e09322b7-9ba5-4ec2-b519-a79663da6881" providerId="AD" clId="Web-{7223B6DC-EC5E-6CCC-1678-1E48389B6AA3}" dt="2024-04-04T11:57:09.286" v="83" actId="20577"/>
          <ac:spMkLst>
            <pc:docMk/>
            <pc:sldMk cId="2668448455" sldId="398"/>
            <ac:spMk id="856" creationId="{00000000-0000-0000-0000-000000000000}"/>
          </ac:spMkLst>
        </pc:spChg>
        <pc:picChg chg="del">
          <ac:chgData name="Martens Isabaut" userId="S::isabaut.martens@vlaanderen.be::e09322b7-9ba5-4ec2-b519-a79663da6881" providerId="AD" clId="Web-{7223B6DC-EC5E-6CCC-1678-1E48389B6AA3}" dt="2024-04-04T11:42:07.021" v="61"/>
          <ac:picMkLst>
            <pc:docMk/>
            <pc:sldMk cId="2668448455" sldId="398"/>
            <ac:picMk id="3" creationId="{DEC0E3A7-FCB1-349E-F7A6-DFAE6264D5AE}"/>
          </ac:picMkLst>
        </pc:picChg>
      </pc:sldChg>
      <pc:sldChg chg="delSp">
        <pc:chgData name="Martens Isabaut" userId="S::isabaut.martens@vlaanderen.be::e09322b7-9ba5-4ec2-b519-a79663da6881" providerId="AD" clId="Web-{7223B6DC-EC5E-6CCC-1678-1E48389B6AA3}" dt="2024-04-04T11:42:11.646" v="62"/>
        <pc:sldMkLst>
          <pc:docMk/>
          <pc:sldMk cId="2060940386" sldId="447"/>
        </pc:sldMkLst>
        <pc:picChg chg="del">
          <ac:chgData name="Martens Isabaut" userId="S::isabaut.martens@vlaanderen.be::e09322b7-9ba5-4ec2-b519-a79663da6881" providerId="AD" clId="Web-{7223B6DC-EC5E-6CCC-1678-1E48389B6AA3}" dt="2024-04-04T11:42:11.646" v="62"/>
          <ac:picMkLst>
            <pc:docMk/>
            <pc:sldMk cId="2060940386" sldId="447"/>
            <ac:picMk id="3" creationId="{DEC0E3A7-FCB1-349E-F7A6-DFAE6264D5AE}"/>
          </ac:picMkLst>
        </pc:picChg>
      </pc:sldChg>
      <pc:sldChg chg="modSp del">
        <pc:chgData name="Martens Isabaut" userId="S::isabaut.martens@vlaanderen.be::e09322b7-9ba5-4ec2-b519-a79663da6881" providerId="AD" clId="Web-{7223B6DC-EC5E-6CCC-1678-1E48389B6AA3}" dt="2024-04-04T09:24:31.881" v="3"/>
        <pc:sldMkLst>
          <pc:docMk/>
          <pc:sldMk cId="4283180342" sldId="452"/>
        </pc:sldMkLst>
        <pc:spChg chg="mod">
          <ac:chgData name="Martens Isabaut" userId="S::isabaut.martens@vlaanderen.be::e09322b7-9ba5-4ec2-b519-a79663da6881" providerId="AD" clId="Web-{7223B6DC-EC5E-6CCC-1678-1E48389B6AA3}" dt="2024-04-04T09:22:50.596" v="2" actId="20577"/>
          <ac:spMkLst>
            <pc:docMk/>
            <pc:sldMk cId="4283180342" sldId="452"/>
            <ac:spMk id="234" creationId="{00000000-0000-0000-0000-000000000000}"/>
          </ac:spMkLst>
        </pc:spChg>
      </pc:sldChg>
      <pc:sldChg chg="delSp">
        <pc:chgData name="Martens Isabaut" userId="S::isabaut.martens@vlaanderen.be::e09322b7-9ba5-4ec2-b519-a79663da6881" providerId="AD" clId="Web-{7223B6DC-EC5E-6CCC-1678-1E48389B6AA3}" dt="2024-04-04T11:42:14.443" v="63"/>
        <pc:sldMkLst>
          <pc:docMk/>
          <pc:sldMk cId="3163325457" sldId="453"/>
        </pc:sldMkLst>
        <pc:picChg chg="del">
          <ac:chgData name="Martens Isabaut" userId="S::isabaut.martens@vlaanderen.be::e09322b7-9ba5-4ec2-b519-a79663da6881" providerId="AD" clId="Web-{7223B6DC-EC5E-6CCC-1678-1E48389B6AA3}" dt="2024-04-04T11:42:14.443" v="63"/>
          <ac:picMkLst>
            <pc:docMk/>
            <pc:sldMk cId="3163325457" sldId="453"/>
            <ac:picMk id="3" creationId="{DEC0E3A7-FCB1-349E-F7A6-DFAE6264D5AE}"/>
          </ac:picMkLst>
        </pc:picChg>
      </pc:sldChg>
      <pc:sldChg chg="modSp">
        <pc:chgData name="Martens Isabaut" userId="S::isabaut.martens@vlaanderen.be::e09322b7-9ba5-4ec2-b519-a79663da6881" providerId="AD" clId="Web-{7223B6DC-EC5E-6CCC-1678-1E48389B6AA3}" dt="2024-04-04T11:19:14.864" v="36"/>
        <pc:sldMkLst>
          <pc:docMk/>
          <pc:sldMk cId="2411727718" sldId="465"/>
        </pc:sldMkLst>
        <pc:graphicFrameChg chg="modGraphic">
          <ac:chgData name="Martens Isabaut" userId="S::isabaut.martens@vlaanderen.be::e09322b7-9ba5-4ec2-b519-a79663da6881" providerId="AD" clId="Web-{7223B6DC-EC5E-6CCC-1678-1E48389B6AA3}" dt="2024-04-04T11:19:14.864" v="36"/>
          <ac:graphicFrameMkLst>
            <pc:docMk/>
            <pc:sldMk cId="2411727718" sldId="465"/>
            <ac:graphicFrameMk id="2" creationId="{7F6CA941-6A2E-1326-1A0D-F16D4F42070D}"/>
          </ac:graphicFrameMkLst>
        </pc:graphicFrameChg>
      </pc:sldChg>
      <pc:sldChg chg="modSp">
        <pc:chgData name="Martens Isabaut" userId="S::isabaut.martens@vlaanderen.be::e09322b7-9ba5-4ec2-b519-a79663da6881" providerId="AD" clId="Web-{7223B6DC-EC5E-6CCC-1678-1E48389B6AA3}" dt="2024-04-04T11:36:06.649" v="44" actId="1076"/>
        <pc:sldMkLst>
          <pc:docMk/>
          <pc:sldMk cId="2284449831" sldId="470"/>
        </pc:sldMkLst>
        <pc:graphicFrameChg chg="mod modGraphic">
          <ac:chgData name="Martens Isabaut" userId="S::isabaut.martens@vlaanderen.be::e09322b7-9ba5-4ec2-b519-a79663da6881" providerId="AD" clId="Web-{7223B6DC-EC5E-6CCC-1678-1E48389B6AA3}" dt="2024-04-04T11:36:06.649" v="44" actId="1076"/>
          <ac:graphicFrameMkLst>
            <pc:docMk/>
            <pc:sldMk cId="2284449831" sldId="470"/>
            <ac:graphicFrameMk id="8" creationId="{7BB5592E-9590-0751-50AE-447C05BC753F}"/>
          </ac:graphicFrameMkLst>
        </pc:graphicFrameChg>
      </pc:sldChg>
      <pc:sldChg chg="modSp add ord replId">
        <pc:chgData name="Martens Isabaut" userId="S::isabaut.martens@vlaanderen.be::e09322b7-9ba5-4ec2-b519-a79663da6881" providerId="AD" clId="Web-{7223B6DC-EC5E-6CCC-1678-1E48389B6AA3}" dt="2024-04-04T11:57:41.584" v="96" actId="20577"/>
        <pc:sldMkLst>
          <pc:docMk/>
          <pc:sldMk cId="3492081700" sldId="475"/>
        </pc:sldMkLst>
        <pc:spChg chg="mod">
          <ac:chgData name="Martens Isabaut" userId="S::isabaut.martens@vlaanderen.be::e09322b7-9ba5-4ec2-b519-a79663da6881" providerId="AD" clId="Web-{7223B6DC-EC5E-6CCC-1678-1E48389B6AA3}" dt="2024-04-04T11:57:41.584" v="96" actId="20577"/>
          <ac:spMkLst>
            <pc:docMk/>
            <pc:sldMk cId="3492081700" sldId="475"/>
            <ac:spMk id="852" creationId="{00000000-0000-0000-0000-000000000000}"/>
          </ac:spMkLst>
        </pc:spChg>
      </pc:sldChg>
    </pc:docChg>
  </pc:docChgLst>
  <pc:docChgLst>
    <pc:chgData name="Verbeeck William" userId="9b98557d-4638-497e-9b40-4f2c2b1c3415" providerId="ADAL" clId="{F5BE0921-B5D3-44AC-B7E7-8CD890F05B53}"/>
    <pc:docChg chg="undo custSel addSld delSld modSld sldOrd">
      <pc:chgData name="Verbeeck William" userId="9b98557d-4638-497e-9b40-4f2c2b1c3415" providerId="ADAL" clId="{F5BE0921-B5D3-44AC-B7E7-8CD890F05B53}" dt="2024-03-28T17:34:01.610" v="760"/>
      <pc:docMkLst>
        <pc:docMk/>
      </pc:docMkLst>
      <pc:sldChg chg="modSp mod">
        <pc:chgData name="Verbeeck William" userId="9b98557d-4638-497e-9b40-4f2c2b1c3415" providerId="ADAL" clId="{F5BE0921-B5D3-44AC-B7E7-8CD890F05B53}" dt="2024-03-28T17:19:46.903" v="574" actId="554"/>
        <pc:sldMkLst>
          <pc:docMk/>
          <pc:sldMk cId="0" sldId="259"/>
        </pc:sldMkLst>
        <pc:spChg chg="mod">
          <ac:chgData name="Verbeeck William" userId="9b98557d-4638-497e-9b40-4f2c2b1c3415" providerId="ADAL" clId="{F5BE0921-B5D3-44AC-B7E7-8CD890F05B53}" dt="2024-03-28T16:36:25.462" v="239" actId="108"/>
          <ac:spMkLst>
            <pc:docMk/>
            <pc:sldMk cId="0" sldId="259"/>
            <ac:spMk id="386" creationId="{00000000-0000-0000-0000-000000000000}"/>
          </ac:spMkLst>
        </pc:spChg>
        <pc:spChg chg="mod">
          <ac:chgData name="Verbeeck William" userId="9b98557d-4638-497e-9b40-4f2c2b1c3415" providerId="ADAL" clId="{F5BE0921-B5D3-44AC-B7E7-8CD890F05B53}" dt="2024-03-28T17:19:46.903" v="574" actId="554"/>
          <ac:spMkLst>
            <pc:docMk/>
            <pc:sldMk cId="0" sldId="259"/>
            <ac:spMk id="399" creationId="{00000000-0000-0000-0000-000000000000}"/>
          </ac:spMkLst>
        </pc:spChg>
        <pc:grpChg chg="mod">
          <ac:chgData name="Verbeeck William" userId="9b98557d-4638-497e-9b40-4f2c2b1c3415" providerId="ADAL" clId="{F5BE0921-B5D3-44AC-B7E7-8CD890F05B53}" dt="2024-03-28T17:19:46.903" v="574" actId="554"/>
          <ac:grpSpMkLst>
            <pc:docMk/>
            <pc:sldMk cId="0" sldId="259"/>
            <ac:grpSpMk id="390" creationId="{00000000-0000-0000-0000-000000000000}"/>
          </ac:grpSpMkLst>
        </pc:grpChg>
        <pc:grpChg chg="mod">
          <ac:chgData name="Verbeeck William" userId="9b98557d-4638-497e-9b40-4f2c2b1c3415" providerId="ADAL" clId="{F5BE0921-B5D3-44AC-B7E7-8CD890F05B53}" dt="2024-03-28T17:19:46.903" v="574" actId="554"/>
          <ac:grpSpMkLst>
            <pc:docMk/>
            <pc:sldMk cId="0" sldId="259"/>
            <ac:grpSpMk id="394" creationId="{00000000-0000-0000-0000-000000000000}"/>
          </ac:grpSpMkLst>
        </pc:grpChg>
      </pc:sldChg>
      <pc:sldChg chg="modSp mod">
        <pc:chgData name="Verbeeck William" userId="9b98557d-4638-497e-9b40-4f2c2b1c3415" providerId="ADAL" clId="{F5BE0921-B5D3-44AC-B7E7-8CD890F05B53}" dt="2024-03-28T17:18:51.850" v="571" actId="20577"/>
        <pc:sldMkLst>
          <pc:docMk/>
          <pc:sldMk cId="0" sldId="260"/>
        </pc:sldMkLst>
        <pc:spChg chg="mod">
          <ac:chgData name="Verbeeck William" userId="9b98557d-4638-497e-9b40-4f2c2b1c3415" providerId="ADAL" clId="{F5BE0921-B5D3-44AC-B7E7-8CD890F05B53}" dt="2024-03-28T16:36:23.186" v="238" actId="108"/>
          <ac:spMkLst>
            <pc:docMk/>
            <pc:sldMk cId="0" sldId="260"/>
            <ac:spMk id="404" creationId="{00000000-0000-0000-0000-000000000000}"/>
          </ac:spMkLst>
        </pc:spChg>
        <pc:graphicFrameChg chg="mod modGraphic">
          <ac:chgData name="Verbeeck William" userId="9b98557d-4638-497e-9b40-4f2c2b1c3415" providerId="ADAL" clId="{F5BE0921-B5D3-44AC-B7E7-8CD890F05B53}" dt="2024-03-28T17:18:51.850" v="571" actId="20577"/>
          <ac:graphicFrameMkLst>
            <pc:docMk/>
            <pc:sldMk cId="0" sldId="260"/>
            <ac:graphicFrameMk id="405" creationId="{00000000-0000-0000-0000-000000000000}"/>
          </ac:graphicFrameMkLst>
        </pc:graphicFrameChg>
      </pc:sldChg>
      <pc:sldChg chg="modSp mod">
        <pc:chgData name="Verbeeck William" userId="9b98557d-4638-497e-9b40-4f2c2b1c3415" providerId="ADAL" clId="{F5BE0921-B5D3-44AC-B7E7-8CD890F05B53}" dt="2024-03-28T16:43:51.136" v="288" actId="20577"/>
        <pc:sldMkLst>
          <pc:docMk/>
          <pc:sldMk cId="0" sldId="262"/>
        </pc:sldMkLst>
        <pc:spChg chg="mod">
          <ac:chgData name="Verbeeck William" userId="9b98557d-4638-497e-9b40-4f2c2b1c3415" providerId="ADAL" clId="{F5BE0921-B5D3-44AC-B7E7-8CD890F05B53}" dt="2024-03-28T16:43:51.136" v="288" actId="20577"/>
          <ac:spMkLst>
            <pc:docMk/>
            <pc:sldMk cId="0" sldId="262"/>
            <ac:spMk id="418" creationId="{00000000-0000-0000-0000-000000000000}"/>
          </ac:spMkLst>
        </pc:spChg>
      </pc:sldChg>
      <pc:sldChg chg="add del">
        <pc:chgData name="Verbeeck William" userId="9b98557d-4638-497e-9b40-4f2c2b1c3415" providerId="ADAL" clId="{F5BE0921-B5D3-44AC-B7E7-8CD890F05B53}" dt="2024-03-28T17:04:10.075" v="462" actId="47"/>
        <pc:sldMkLst>
          <pc:docMk/>
          <pc:sldMk cId="0" sldId="281"/>
        </pc:sldMkLst>
      </pc:sldChg>
      <pc:sldChg chg="add del">
        <pc:chgData name="Verbeeck William" userId="9b98557d-4638-497e-9b40-4f2c2b1c3415" providerId="ADAL" clId="{F5BE0921-B5D3-44AC-B7E7-8CD890F05B53}" dt="2024-03-28T16:53:33.660" v="379" actId="47"/>
        <pc:sldMkLst>
          <pc:docMk/>
          <pc:sldMk cId="0" sldId="285"/>
        </pc:sldMkLst>
      </pc:sldChg>
      <pc:sldChg chg="modSp mod">
        <pc:chgData name="Verbeeck William" userId="9b98557d-4638-497e-9b40-4f2c2b1c3415" providerId="ADAL" clId="{F5BE0921-B5D3-44AC-B7E7-8CD890F05B53}" dt="2024-03-28T16:34:53.170" v="223" actId="404"/>
        <pc:sldMkLst>
          <pc:docMk/>
          <pc:sldMk cId="0" sldId="287"/>
        </pc:sldMkLst>
        <pc:spChg chg="mod">
          <ac:chgData name="Verbeeck William" userId="9b98557d-4638-497e-9b40-4f2c2b1c3415" providerId="ADAL" clId="{F5BE0921-B5D3-44AC-B7E7-8CD890F05B53}" dt="2024-03-28T16:34:53.170" v="223" actId="404"/>
          <ac:spMkLst>
            <pc:docMk/>
            <pc:sldMk cId="0" sldId="287"/>
            <ac:spMk id="744" creationId="{00000000-0000-0000-0000-000000000000}"/>
          </ac:spMkLst>
        </pc:spChg>
      </pc:sldChg>
      <pc:sldChg chg="addSp modSp mod">
        <pc:chgData name="Verbeeck William" userId="9b98557d-4638-497e-9b40-4f2c2b1c3415" providerId="ADAL" clId="{F5BE0921-B5D3-44AC-B7E7-8CD890F05B53}" dt="2024-03-28T17:14:18.853" v="550" actId="465"/>
        <pc:sldMkLst>
          <pc:docMk/>
          <pc:sldMk cId="0" sldId="290"/>
        </pc:sldMkLst>
        <pc:spChg chg="add mod ord">
          <ac:chgData name="Verbeeck William" userId="9b98557d-4638-497e-9b40-4f2c2b1c3415" providerId="ADAL" clId="{F5BE0921-B5D3-44AC-B7E7-8CD890F05B53}" dt="2024-03-28T17:13:57.995" v="547" actId="164"/>
          <ac:spMkLst>
            <pc:docMk/>
            <pc:sldMk cId="0" sldId="290"/>
            <ac:spMk id="5" creationId="{909EFFB4-8BA8-260C-5128-F6727003BAB6}"/>
          </ac:spMkLst>
        </pc:spChg>
        <pc:spChg chg="add mod ord">
          <ac:chgData name="Verbeeck William" userId="9b98557d-4638-497e-9b40-4f2c2b1c3415" providerId="ADAL" clId="{F5BE0921-B5D3-44AC-B7E7-8CD890F05B53}" dt="2024-03-28T17:14:01.853" v="548" actId="164"/>
          <ac:spMkLst>
            <pc:docMk/>
            <pc:sldMk cId="0" sldId="290"/>
            <ac:spMk id="6" creationId="{8388BFF1-A120-D18E-49C3-DB5263D326B8}"/>
          </ac:spMkLst>
        </pc:spChg>
        <pc:spChg chg="add mod ord">
          <ac:chgData name="Verbeeck William" userId="9b98557d-4638-497e-9b40-4f2c2b1c3415" providerId="ADAL" clId="{F5BE0921-B5D3-44AC-B7E7-8CD890F05B53}" dt="2024-03-28T17:14:04.283" v="549" actId="164"/>
          <ac:spMkLst>
            <pc:docMk/>
            <pc:sldMk cId="0" sldId="290"/>
            <ac:spMk id="7" creationId="{503BC562-4466-22F5-92E9-22EDB293D0A0}"/>
          </ac:spMkLst>
        </pc:spChg>
        <pc:spChg chg="mod">
          <ac:chgData name="Verbeeck William" userId="9b98557d-4638-497e-9b40-4f2c2b1c3415" providerId="ADAL" clId="{F5BE0921-B5D3-44AC-B7E7-8CD890F05B53}" dt="2024-03-28T16:34:48.390" v="221" actId="403"/>
          <ac:spMkLst>
            <pc:docMk/>
            <pc:sldMk cId="0" sldId="290"/>
            <ac:spMk id="764" creationId="{00000000-0000-0000-0000-000000000000}"/>
          </ac:spMkLst>
        </pc:spChg>
        <pc:spChg chg="mod">
          <ac:chgData name="Verbeeck William" userId="9b98557d-4638-497e-9b40-4f2c2b1c3415" providerId="ADAL" clId="{F5BE0921-B5D3-44AC-B7E7-8CD890F05B53}" dt="2024-03-28T16:59:44.273" v="441" actId="164"/>
          <ac:spMkLst>
            <pc:docMk/>
            <pc:sldMk cId="0" sldId="290"/>
            <ac:spMk id="768" creationId="{00000000-0000-0000-0000-000000000000}"/>
          </ac:spMkLst>
        </pc:spChg>
        <pc:spChg chg="mod">
          <ac:chgData name="Verbeeck William" userId="9b98557d-4638-497e-9b40-4f2c2b1c3415" providerId="ADAL" clId="{F5BE0921-B5D3-44AC-B7E7-8CD890F05B53}" dt="2024-03-28T16:59:40.093" v="439" actId="164"/>
          <ac:spMkLst>
            <pc:docMk/>
            <pc:sldMk cId="0" sldId="290"/>
            <ac:spMk id="769" creationId="{00000000-0000-0000-0000-000000000000}"/>
          </ac:spMkLst>
        </pc:spChg>
        <pc:spChg chg="mod">
          <ac:chgData name="Verbeeck William" userId="9b98557d-4638-497e-9b40-4f2c2b1c3415" providerId="ADAL" clId="{F5BE0921-B5D3-44AC-B7E7-8CD890F05B53}" dt="2024-03-28T16:59:42.075" v="440" actId="164"/>
          <ac:spMkLst>
            <pc:docMk/>
            <pc:sldMk cId="0" sldId="290"/>
            <ac:spMk id="770" creationId="{00000000-0000-0000-0000-000000000000}"/>
          </ac:spMkLst>
        </pc:spChg>
        <pc:grpChg chg="add mod">
          <ac:chgData name="Verbeeck William" userId="9b98557d-4638-497e-9b40-4f2c2b1c3415" providerId="ADAL" clId="{F5BE0921-B5D3-44AC-B7E7-8CD890F05B53}" dt="2024-03-28T17:14:04.283" v="549" actId="164"/>
          <ac:grpSpMkLst>
            <pc:docMk/>
            <pc:sldMk cId="0" sldId="290"/>
            <ac:grpSpMk id="2" creationId="{A465B49B-93C7-6658-92CC-1CC243B3E642}"/>
          </ac:grpSpMkLst>
        </pc:grpChg>
        <pc:grpChg chg="add mod">
          <ac:chgData name="Verbeeck William" userId="9b98557d-4638-497e-9b40-4f2c2b1c3415" providerId="ADAL" clId="{F5BE0921-B5D3-44AC-B7E7-8CD890F05B53}" dt="2024-03-28T17:14:01.853" v="548" actId="164"/>
          <ac:grpSpMkLst>
            <pc:docMk/>
            <pc:sldMk cId="0" sldId="290"/>
            <ac:grpSpMk id="3" creationId="{C18128E3-133E-F376-1908-58D43B6E0B70}"/>
          </ac:grpSpMkLst>
        </pc:grpChg>
        <pc:grpChg chg="add mod">
          <ac:chgData name="Verbeeck William" userId="9b98557d-4638-497e-9b40-4f2c2b1c3415" providerId="ADAL" clId="{F5BE0921-B5D3-44AC-B7E7-8CD890F05B53}" dt="2024-03-28T17:13:57.995" v="547" actId="164"/>
          <ac:grpSpMkLst>
            <pc:docMk/>
            <pc:sldMk cId="0" sldId="290"/>
            <ac:grpSpMk id="4" creationId="{1A7D1C94-CEAB-939C-1CBB-B2AB9624208B}"/>
          </ac:grpSpMkLst>
        </pc:grpChg>
        <pc:grpChg chg="add mod">
          <ac:chgData name="Verbeeck William" userId="9b98557d-4638-497e-9b40-4f2c2b1c3415" providerId="ADAL" clId="{F5BE0921-B5D3-44AC-B7E7-8CD890F05B53}" dt="2024-03-28T17:13:57.995" v="547" actId="164"/>
          <ac:grpSpMkLst>
            <pc:docMk/>
            <pc:sldMk cId="0" sldId="290"/>
            <ac:grpSpMk id="8" creationId="{0CBFA05A-CA32-DB93-B3FD-C3E0417E0907}"/>
          </ac:grpSpMkLst>
        </pc:grpChg>
        <pc:grpChg chg="add mod">
          <ac:chgData name="Verbeeck William" userId="9b98557d-4638-497e-9b40-4f2c2b1c3415" providerId="ADAL" clId="{F5BE0921-B5D3-44AC-B7E7-8CD890F05B53}" dt="2024-03-28T17:14:18.853" v="550" actId="465"/>
          <ac:grpSpMkLst>
            <pc:docMk/>
            <pc:sldMk cId="0" sldId="290"/>
            <ac:grpSpMk id="9" creationId="{3FE9719F-9EEF-2B17-5AB3-57AD4283DCA2}"/>
          </ac:grpSpMkLst>
        </pc:grpChg>
        <pc:grpChg chg="add mod">
          <ac:chgData name="Verbeeck William" userId="9b98557d-4638-497e-9b40-4f2c2b1c3415" providerId="ADAL" clId="{F5BE0921-B5D3-44AC-B7E7-8CD890F05B53}" dt="2024-03-28T17:14:04.283" v="549" actId="164"/>
          <ac:grpSpMkLst>
            <pc:docMk/>
            <pc:sldMk cId="0" sldId="290"/>
            <ac:grpSpMk id="10" creationId="{C004986B-1765-E2C7-0551-C85F6345B8C2}"/>
          </ac:grpSpMkLst>
        </pc:grpChg>
        <pc:picChg chg="mod">
          <ac:chgData name="Verbeeck William" userId="9b98557d-4638-497e-9b40-4f2c2b1c3415" providerId="ADAL" clId="{F5BE0921-B5D3-44AC-B7E7-8CD890F05B53}" dt="2024-03-28T16:59:44.273" v="441" actId="164"/>
          <ac:picMkLst>
            <pc:docMk/>
            <pc:sldMk cId="0" sldId="290"/>
            <ac:picMk id="765" creationId="{00000000-0000-0000-0000-000000000000}"/>
          </ac:picMkLst>
        </pc:picChg>
        <pc:picChg chg="mod">
          <ac:chgData name="Verbeeck William" userId="9b98557d-4638-497e-9b40-4f2c2b1c3415" providerId="ADAL" clId="{F5BE0921-B5D3-44AC-B7E7-8CD890F05B53}" dt="2024-03-28T17:12:12.202" v="527" actId="14100"/>
          <ac:picMkLst>
            <pc:docMk/>
            <pc:sldMk cId="0" sldId="290"/>
            <ac:picMk id="766" creationId="{00000000-0000-0000-0000-000000000000}"/>
          </ac:picMkLst>
        </pc:picChg>
        <pc:picChg chg="mod">
          <ac:chgData name="Verbeeck William" userId="9b98557d-4638-497e-9b40-4f2c2b1c3415" providerId="ADAL" clId="{F5BE0921-B5D3-44AC-B7E7-8CD890F05B53}" dt="2024-03-28T16:59:42.075" v="440" actId="164"/>
          <ac:picMkLst>
            <pc:docMk/>
            <pc:sldMk cId="0" sldId="290"/>
            <ac:picMk id="767" creationId="{00000000-0000-0000-0000-000000000000}"/>
          </ac:picMkLst>
        </pc:picChg>
      </pc:sldChg>
      <pc:sldChg chg="modSp mod">
        <pc:chgData name="Verbeeck William" userId="9b98557d-4638-497e-9b40-4f2c2b1c3415" providerId="ADAL" clId="{F5BE0921-B5D3-44AC-B7E7-8CD890F05B53}" dt="2024-03-28T17:11:54.932" v="523" actId="1076"/>
        <pc:sldMkLst>
          <pc:docMk/>
          <pc:sldMk cId="0" sldId="292"/>
        </pc:sldMkLst>
        <pc:spChg chg="mod">
          <ac:chgData name="Verbeeck William" userId="9b98557d-4638-497e-9b40-4f2c2b1c3415" providerId="ADAL" clId="{F5BE0921-B5D3-44AC-B7E7-8CD890F05B53}" dt="2024-03-28T17:11:31.772" v="519" actId="12788"/>
          <ac:spMkLst>
            <pc:docMk/>
            <pc:sldMk cId="0" sldId="292"/>
            <ac:spMk id="8" creationId="{3359F0E9-F1D8-8208-0CD5-CAEF5CAF82D3}"/>
          </ac:spMkLst>
        </pc:spChg>
        <pc:spChg chg="mod">
          <ac:chgData name="Verbeeck William" userId="9b98557d-4638-497e-9b40-4f2c2b1c3415" providerId="ADAL" clId="{F5BE0921-B5D3-44AC-B7E7-8CD890F05B53}" dt="2024-03-28T17:11:54.522" v="522" actId="1076"/>
          <ac:spMkLst>
            <pc:docMk/>
            <pc:sldMk cId="0" sldId="292"/>
            <ac:spMk id="9" creationId="{BD0A5A3A-DF0B-4E60-5794-FA1C3A439F1C}"/>
          </ac:spMkLst>
        </pc:spChg>
        <pc:spChg chg="mod">
          <ac:chgData name="Verbeeck William" userId="9b98557d-4638-497e-9b40-4f2c2b1c3415" providerId="ADAL" clId="{F5BE0921-B5D3-44AC-B7E7-8CD890F05B53}" dt="2024-03-28T17:11:31.772" v="519" actId="12788"/>
          <ac:spMkLst>
            <pc:docMk/>
            <pc:sldMk cId="0" sldId="292"/>
            <ac:spMk id="10" creationId="{BA2BE646-CF30-9171-4AB9-ABF29491A56F}"/>
          </ac:spMkLst>
        </pc:spChg>
        <pc:spChg chg="mod">
          <ac:chgData name="Verbeeck William" userId="9b98557d-4638-497e-9b40-4f2c2b1c3415" providerId="ADAL" clId="{F5BE0921-B5D3-44AC-B7E7-8CD890F05B53}" dt="2024-03-28T17:11:54.932" v="523" actId="1076"/>
          <ac:spMkLst>
            <pc:docMk/>
            <pc:sldMk cId="0" sldId="292"/>
            <ac:spMk id="11" creationId="{8F639611-DB6A-C79C-9CA5-D57C96BB8495}"/>
          </ac:spMkLst>
        </pc:spChg>
        <pc:spChg chg="mod">
          <ac:chgData name="Verbeeck William" userId="9b98557d-4638-497e-9b40-4f2c2b1c3415" providerId="ADAL" clId="{F5BE0921-B5D3-44AC-B7E7-8CD890F05B53}" dt="2024-03-28T16:34:45.317" v="220" actId="403"/>
          <ac:spMkLst>
            <pc:docMk/>
            <pc:sldMk cId="0" sldId="292"/>
            <ac:spMk id="782" creationId="{00000000-0000-0000-0000-000000000000}"/>
          </ac:spMkLst>
        </pc:spChg>
        <pc:picChg chg="mod">
          <ac:chgData name="Verbeeck William" userId="9b98557d-4638-497e-9b40-4f2c2b1c3415" providerId="ADAL" clId="{F5BE0921-B5D3-44AC-B7E7-8CD890F05B53}" dt="2024-03-28T17:11:54.522" v="522" actId="1076"/>
          <ac:picMkLst>
            <pc:docMk/>
            <pc:sldMk cId="0" sldId="292"/>
            <ac:picMk id="5" creationId="{3C616495-F7C3-A133-0941-56F9E855B886}"/>
          </ac:picMkLst>
        </pc:picChg>
        <pc:picChg chg="mod">
          <ac:chgData name="Verbeeck William" userId="9b98557d-4638-497e-9b40-4f2c2b1c3415" providerId="ADAL" clId="{F5BE0921-B5D3-44AC-B7E7-8CD890F05B53}" dt="2024-03-28T17:11:54.932" v="523" actId="1076"/>
          <ac:picMkLst>
            <pc:docMk/>
            <pc:sldMk cId="0" sldId="292"/>
            <ac:picMk id="7" creationId="{932F59BE-BE9C-86D7-BDD2-577A8889B730}"/>
          </ac:picMkLst>
        </pc:picChg>
      </pc:sldChg>
      <pc:sldChg chg="modSp del mod">
        <pc:chgData name="Verbeeck William" userId="9b98557d-4638-497e-9b40-4f2c2b1c3415" providerId="ADAL" clId="{F5BE0921-B5D3-44AC-B7E7-8CD890F05B53}" dt="2024-03-28T16:53:41.508" v="381" actId="47"/>
        <pc:sldMkLst>
          <pc:docMk/>
          <pc:sldMk cId="0" sldId="294"/>
        </pc:sldMkLst>
        <pc:spChg chg="mod">
          <ac:chgData name="Verbeeck William" userId="9b98557d-4638-497e-9b40-4f2c2b1c3415" providerId="ADAL" clId="{F5BE0921-B5D3-44AC-B7E7-8CD890F05B53}" dt="2024-03-28T16:34:13.047" v="218" actId="14100"/>
          <ac:spMkLst>
            <pc:docMk/>
            <pc:sldMk cId="0" sldId="294"/>
            <ac:spMk id="796" creationId="{00000000-0000-0000-0000-000000000000}"/>
          </ac:spMkLst>
        </pc:spChg>
        <pc:spChg chg="mod">
          <ac:chgData name="Verbeeck William" userId="9b98557d-4638-497e-9b40-4f2c2b1c3415" providerId="ADAL" clId="{F5BE0921-B5D3-44AC-B7E7-8CD890F05B53}" dt="2024-03-28T16:39:53.119" v="272" actId="1076"/>
          <ac:spMkLst>
            <pc:docMk/>
            <pc:sldMk cId="0" sldId="294"/>
            <ac:spMk id="797" creationId="{00000000-0000-0000-0000-000000000000}"/>
          </ac:spMkLst>
        </pc:spChg>
      </pc:sldChg>
      <pc:sldChg chg="ord">
        <pc:chgData name="Verbeeck William" userId="9b98557d-4638-497e-9b40-4f2c2b1c3415" providerId="ADAL" clId="{F5BE0921-B5D3-44AC-B7E7-8CD890F05B53}" dt="2024-03-28T14:37:49.882" v="38"/>
        <pc:sldMkLst>
          <pc:docMk/>
          <pc:sldMk cId="0" sldId="298"/>
        </pc:sldMkLst>
      </pc:sldChg>
      <pc:sldChg chg="modSp mod modNotesTx">
        <pc:chgData name="Verbeeck William" userId="9b98557d-4638-497e-9b40-4f2c2b1c3415" providerId="ADAL" clId="{F5BE0921-B5D3-44AC-B7E7-8CD890F05B53}" dt="2024-03-28T17:14:47.813" v="553" actId="1076"/>
        <pc:sldMkLst>
          <pc:docMk/>
          <pc:sldMk cId="0" sldId="299"/>
        </pc:sldMkLst>
        <pc:spChg chg="mod">
          <ac:chgData name="Verbeeck William" userId="9b98557d-4638-497e-9b40-4f2c2b1c3415" providerId="ADAL" clId="{F5BE0921-B5D3-44AC-B7E7-8CD890F05B53}" dt="2024-03-28T16:34:03.537" v="215" actId="403"/>
          <ac:spMkLst>
            <pc:docMk/>
            <pc:sldMk cId="0" sldId="299"/>
            <ac:spMk id="862" creationId="{00000000-0000-0000-0000-000000000000}"/>
          </ac:spMkLst>
        </pc:spChg>
        <pc:spChg chg="mod">
          <ac:chgData name="Verbeeck William" userId="9b98557d-4638-497e-9b40-4f2c2b1c3415" providerId="ADAL" clId="{F5BE0921-B5D3-44AC-B7E7-8CD890F05B53}" dt="2024-03-28T17:14:47.813" v="553" actId="1076"/>
          <ac:spMkLst>
            <pc:docMk/>
            <pc:sldMk cId="0" sldId="299"/>
            <ac:spMk id="863" creationId="{00000000-0000-0000-0000-000000000000}"/>
          </ac:spMkLst>
        </pc:spChg>
      </pc:sldChg>
      <pc:sldChg chg="add addCm delCm modCm">
        <pc:chgData name="Verbeeck William" userId="9b98557d-4638-497e-9b40-4f2c2b1c3415" providerId="ADAL" clId="{F5BE0921-B5D3-44AC-B7E7-8CD890F05B53}" dt="2024-03-28T15:26:30.848" v="163"/>
        <pc:sldMkLst>
          <pc:docMk/>
          <pc:sldMk cId="0" sldId="304"/>
        </pc:sldMkLst>
      </pc:sldChg>
      <pc:sldChg chg="modSp mod">
        <pc:chgData name="Verbeeck William" userId="9b98557d-4638-497e-9b40-4f2c2b1c3415" providerId="ADAL" clId="{F5BE0921-B5D3-44AC-B7E7-8CD890F05B53}" dt="2024-03-28T16:32:39.937" v="202" actId="255"/>
        <pc:sldMkLst>
          <pc:docMk/>
          <pc:sldMk cId="0" sldId="307"/>
        </pc:sldMkLst>
        <pc:spChg chg="mod">
          <ac:chgData name="Verbeeck William" userId="9b98557d-4638-497e-9b40-4f2c2b1c3415" providerId="ADAL" clId="{F5BE0921-B5D3-44AC-B7E7-8CD890F05B53}" dt="2024-03-28T16:32:39.937" v="202" actId="255"/>
          <ac:spMkLst>
            <pc:docMk/>
            <pc:sldMk cId="0" sldId="307"/>
            <ac:spMk id="789" creationId="{00000000-0000-0000-0000-000000000000}"/>
          </ac:spMkLst>
        </pc:spChg>
      </pc:sldChg>
      <pc:sldChg chg="del">
        <pc:chgData name="Verbeeck William" userId="9b98557d-4638-497e-9b40-4f2c2b1c3415" providerId="ADAL" clId="{F5BE0921-B5D3-44AC-B7E7-8CD890F05B53}" dt="2024-03-28T14:38:26.046" v="45" actId="47"/>
        <pc:sldMkLst>
          <pc:docMk/>
          <pc:sldMk cId="0" sldId="312"/>
        </pc:sldMkLst>
      </pc:sldChg>
      <pc:sldChg chg="modSp mod">
        <pc:chgData name="Verbeeck William" userId="9b98557d-4638-497e-9b40-4f2c2b1c3415" providerId="ADAL" clId="{F5BE0921-B5D3-44AC-B7E7-8CD890F05B53}" dt="2024-03-28T16:32:48.328" v="203" actId="403"/>
        <pc:sldMkLst>
          <pc:docMk/>
          <pc:sldMk cId="0" sldId="315"/>
        </pc:sldMkLst>
        <pc:spChg chg="mod">
          <ac:chgData name="Verbeeck William" userId="9b98557d-4638-497e-9b40-4f2c2b1c3415" providerId="ADAL" clId="{F5BE0921-B5D3-44AC-B7E7-8CD890F05B53}" dt="2024-03-28T16:32:48.328" v="203" actId="403"/>
          <ac:spMkLst>
            <pc:docMk/>
            <pc:sldMk cId="0" sldId="315"/>
            <ac:spMk id="1054" creationId="{00000000-0000-0000-0000-000000000000}"/>
          </ac:spMkLst>
        </pc:spChg>
      </pc:sldChg>
      <pc:sldChg chg="delCm">
        <pc:chgData name="Verbeeck William" userId="9b98557d-4638-497e-9b40-4f2c2b1c3415" providerId="ADAL" clId="{F5BE0921-B5D3-44AC-B7E7-8CD890F05B53}" dt="2024-03-28T16:32:59.753" v="205" actId="1592"/>
        <pc:sldMkLst>
          <pc:docMk/>
          <pc:sldMk cId="0" sldId="326"/>
        </pc:sldMkLst>
      </pc:sldChg>
      <pc:sldChg chg="modSp mod">
        <pc:chgData name="Verbeeck William" userId="9b98557d-4638-497e-9b40-4f2c2b1c3415" providerId="ADAL" clId="{F5BE0921-B5D3-44AC-B7E7-8CD890F05B53}" dt="2024-03-28T16:32:51.766" v="204" actId="403"/>
        <pc:sldMkLst>
          <pc:docMk/>
          <pc:sldMk cId="0" sldId="327"/>
        </pc:sldMkLst>
        <pc:spChg chg="mod">
          <ac:chgData name="Verbeeck William" userId="9b98557d-4638-497e-9b40-4f2c2b1c3415" providerId="ADAL" clId="{F5BE0921-B5D3-44AC-B7E7-8CD890F05B53}" dt="2024-03-28T16:32:51.766" v="204" actId="403"/>
          <ac:spMkLst>
            <pc:docMk/>
            <pc:sldMk cId="0" sldId="327"/>
            <ac:spMk id="3620" creationId="{00000000-0000-0000-0000-000000000000}"/>
          </ac:spMkLst>
        </pc:spChg>
      </pc:sldChg>
      <pc:sldChg chg="addSp delSp modSp mod">
        <pc:chgData name="Verbeeck William" userId="9b98557d-4638-497e-9b40-4f2c2b1c3415" providerId="ADAL" clId="{F5BE0921-B5D3-44AC-B7E7-8CD890F05B53}" dt="2024-03-28T17:02:21.468" v="458" actId="113"/>
        <pc:sldMkLst>
          <pc:docMk/>
          <pc:sldMk cId="0" sldId="332"/>
        </pc:sldMkLst>
        <pc:spChg chg="mod">
          <ac:chgData name="Verbeeck William" userId="9b98557d-4638-497e-9b40-4f2c2b1c3415" providerId="ADAL" clId="{F5BE0921-B5D3-44AC-B7E7-8CD890F05B53}" dt="2024-03-28T17:02:21.468" v="458" actId="113"/>
          <ac:spMkLst>
            <pc:docMk/>
            <pc:sldMk cId="0" sldId="332"/>
            <ac:spMk id="176" creationId="{00000000-0000-0000-0000-000000000000}"/>
          </ac:spMkLst>
        </pc:spChg>
        <pc:spChg chg="mod">
          <ac:chgData name="Verbeeck William" userId="9b98557d-4638-497e-9b40-4f2c2b1c3415" providerId="ADAL" clId="{F5BE0921-B5D3-44AC-B7E7-8CD890F05B53}" dt="2024-03-28T17:02:10.818" v="457" actId="14100"/>
          <ac:spMkLst>
            <pc:docMk/>
            <pc:sldMk cId="0" sldId="332"/>
            <ac:spMk id="177" creationId="{00000000-0000-0000-0000-000000000000}"/>
          </ac:spMkLst>
        </pc:spChg>
        <pc:spChg chg="add del mod">
          <ac:chgData name="Verbeeck William" userId="9b98557d-4638-497e-9b40-4f2c2b1c3415" providerId="ADAL" clId="{F5BE0921-B5D3-44AC-B7E7-8CD890F05B53}" dt="2024-03-28T17:01:51.061" v="450" actId="478"/>
          <ac:spMkLst>
            <pc:docMk/>
            <pc:sldMk cId="0" sldId="332"/>
            <ac:spMk id="178" creationId="{00000000-0000-0000-0000-000000000000}"/>
          </ac:spMkLst>
        </pc:spChg>
        <pc:spChg chg="del mod">
          <ac:chgData name="Verbeeck William" userId="9b98557d-4638-497e-9b40-4f2c2b1c3415" providerId="ADAL" clId="{F5BE0921-B5D3-44AC-B7E7-8CD890F05B53}" dt="2024-03-28T17:02:00.920" v="453" actId="478"/>
          <ac:spMkLst>
            <pc:docMk/>
            <pc:sldMk cId="0" sldId="332"/>
            <ac:spMk id="180" creationId="{00000000-0000-0000-0000-000000000000}"/>
          </ac:spMkLst>
        </pc:spChg>
      </pc:sldChg>
      <pc:sldChg chg="modSp mod">
        <pc:chgData name="Verbeeck William" userId="9b98557d-4638-497e-9b40-4f2c2b1c3415" providerId="ADAL" clId="{F5BE0921-B5D3-44AC-B7E7-8CD890F05B53}" dt="2024-03-28T17:03:36.140" v="461" actId="207"/>
        <pc:sldMkLst>
          <pc:docMk/>
          <pc:sldMk cId="871302632" sldId="355"/>
        </pc:sldMkLst>
        <pc:spChg chg="mod ord">
          <ac:chgData name="Verbeeck William" userId="9b98557d-4638-497e-9b40-4f2c2b1c3415" providerId="ADAL" clId="{F5BE0921-B5D3-44AC-B7E7-8CD890F05B53}" dt="2024-03-28T16:37:28.294" v="249" actId="20577"/>
          <ac:spMkLst>
            <pc:docMk/>
            <pc:sldMk cId="871302632" sldId="355"/>
            <ac:spMk id="936" creationId="{00000000-0000-0000-0000-000000000000}"/>
          </ac:spMkLst>
        </pc:spChg>
        <pc:spChg chg="mod">
          <ac:chgData name="Verbeeck William" userId="9b98557d-4638-497e-9b40-4f2c2b1c3415" providerId="ADAL" clId="{F5BE0921-B5D3-44AC-B7E7-8CD890F05B53}" dt="2024-03-28T17:03:36.140" v="461" actId="207"/>
          <ac:spMkLst>
            <pc:docMk/>
            <pc:sldMk cId="871302632" sldId="355"/>
            <ac:spMk id="939" creationId="{00000000-0000-0000-0000-000000000000}"/>
          </ac:spMkLst>
        </pc:spChg>
        <pc:picChg chg="mod">
          <ac:chgData name="Verbeeck William" userId="9b98557d-4638-497e-9b40-4f2c2b1c3415" providerId="ADAL" clId="{F5BE0921-B5D3-44AC-B7E7-8CD890F05B53}" dt="2024-03-28T16:37:31.988" v="250" actId="1076"/>
          <ac:picMkLst>
            <pc:docMk/>
            <pc:sldMk cId="871302632" sldId="355"/>
            <ac:picMk id="1030" creationId="{06CE8BE5-37C0-B5EB-E8AB-77C55A741780}"/>
          </ac:picMkLst>
        </pc:picChg>
      </pc:sldChg>
      <pc:sldChg chg="modSp mod">
        <pc:chgData name="Verbeeck William" userId="9b98557d-4638-497e-9b40-4f2c2b1c3415" providerId="ADAL" clId="{F5BE0921-B5D3-44AC-B7E7-8CD890F05B53}" dt="2024-03-28T16:37:47.710" v="255" actId="1076"/>
        <pc:sldMkLst>
          <pc:docMk/>
          <pc:sldMk cId="2259732236" sldId="363"/>
        </pc:sldMkLst>
        <pc:spChg chg="mod">
          <ac:chgData name="Verbeeck William" userId="9b98557d-4638-497e-9b40-4f2c2b1c3415" providerId="ADAL" clId="{F5BE0921-B5D3-44AC-B7E7-8CD890F05B53}" dt="2024-03-28T16:36:08.511" v="234" actId="108"/>
          <ac:spMkLst>
            <pc:docMk/>
            <pc:sldMk cId="2259732236" sldId="363"/>
            <ac:spMk id="936" creationId="{00000000-0000-0000-0000-000000000000}"/>
          </ac:spMkLst>
        </pc:spChg>
        <pc:spChg chg="mod">
          <ac:chgData name="Verbeeck William" userId="9b98557d-4638-497e-9b40-4f2c2b1c3415" providerId="ADAL" clId="{F5BE0921-B5D3-44AC-B7E7-8CD890F05B53}" dt="2024-03-28T16:37:47.710" v="255" actId="1076"/>
          <ac:spMkLst>
            <pc:docMk/>
            <pc:sldMk cId="2259732236" sldId="363"/>
            <ac:spMk id="939" creationId="{00000000-0000-0000-0000-000000000000}"/>
          </ac:spMkLst>
        </pc:spChg>
      </pc:sldChg>
      <pc:sldChg chg="modSp mod">
        <pc:chgData name="Verbeeck William" userId="9b98557d-4638-497e-9b40-4f2c2b1c3415" providerId="ADAL" clId="{F5BE0921-B5D3-44AC-B7E7-8CD890F05B53}" dt="2024-03-28T16:38:08" v="259" actId="1076"/>
        <pc:sldMkLst>
          <pc:docMk/>
          <pc:sldMk cId="11175120" sldId="367"/>
        </pc:sldMkLst>
        <pc:spChg chg="mod">
          <ac:chgData name="Verbeeck William" userId="9b98557d-4638-497e-9b40-4f2c2b1c3415" providerId="ADAL" clId="{F5BE0921-B5D3-44AC-B7E7-8CD890F05B53}" dt="2024-03-28T16:38:08" v="259" actId="1076"/>
          <ac:spMkLst>
            <pc:docMk/>
            <pc:sldMk cId="11175120" sldId="367"/>
            <ac:spMk id="936" creationId="{00000000-0000-0000-0000-000000000000}"/>
          </ac:spMkLst>
        </pc:spChg>
        <pc:spChg chg="mod">
          <ac:chgData name="Verbeeck William" userId="9b98557d-4638-497e-9b40-4f2c2b1c3415" providerId="ADAL" clId="{F5BE0921-B5D3-44AC-B7E7-8CD890F05B53}" dt="2024-03-28T16:37:57.988" v="257" actId="1076"/>
          <ac:spMkLst>
            <pc:docMk/>
            <pc:sldMk cId="11175120" sldId="367"/>
            <ac:spMk id="939" creationId="{00000000-0000-0000-0000-000000000000}"/>
          </ac:spMkLst>
        </pc:spChg>
      </pc:sldChg>
      <pc:sldChg chg="modSp mod">
        <pc:chgData name="Verbeeck William" userId="9b98557d-4638-497e-9b40-4f2c2b1c3415" providerId="ADAL" clId="{F5BE0921-B5D3-44AC-B7E7-8CD890F05B53}" dt="2024-03-28T17:22:58.646" v="589" actId="1076"/>
        <pc:sldMkLst>
          <pc:docMk/>
          <pc:sldMk cId="1521185938" sldId="368"/>
        </pc:sldMkLst>
        <pc:spChg chg="mod">
          <ac:chgData name="Verbeeck William" userId="9b98557d-4638-497e-9b40-4f2c2b1c3415" providerId="ADAL" clId="{F5BE0921-B5D3-44AC-B7E7-8CD890F05B53}" dt="2024-03-28T16:35:49.719" v="230" actId="108"/>
          <ac:spMkLst>
            <pc:docMk/>
            <pc:sldMk cId="1521185938" sldId="368"/>
            <ac:spMk id="4" creationId="{AE7D2DC7-DEA5-EE7C-C14B-BADADA0A5167}"/>
          </ac:spMkLst>
        </pc:spChg>
        <pc:spChg chg="mod">
          <ac:chgData name="Verbeeck William" userId="9b98557d-4638-497e-9b40-4f2c2b1c3415" providerId="ADAL" clId="{F5BE0921-B5D3-44AC-B7E7-8CD890F05B53}" dt="2024-03-28T17:22:58.646" v="589" actId="1076"/>
          <ac:spMkLst>
            <pc:docMk/>
            <pc:sldMk cId="1521185938" sldId="368"/>
            <ac:spMk id="11" creationId="{0DC61649-BBD5-49B9-7CB8-75BF01527DE1}"/>
          </ac:spMkLst>
        </pc:spChg>
        <pc:picChg chg="mod">
          <ac:chgData name="Verbeeck William" userId="9b98557d-4638-497e-9b40-4f2c2b1c3415" providerId="ADAL" clId="{F5BE0921-B5D3-44AC-B7E7-8CD890F05B53}" dt="2024-03-28T17:22:32.946" v="586" actId="1076"/>
          <ac:picMkLst>
            <pc:docMk/>
            <pc:sldMk cId="1521185938" sldId="368"/>
            <ac:picMk id="10" creationId="{F0408412-7249-3105-B4F8-17274C1E1685}"/>
          </ac:picMkLst>
        </pc:picChg>
      </pc:sldChg>
      <pc:sldChg chg="add del">
        <pc:chgData name="Verbeeck William" userId="9b98557d-4638-497e-9b40-4f2c2b1c3415" providerId="ADAL" clId="{F5BE0921-B5D3-44AC-B7E7-8CD890F05B53}" dt="2024-03-28T14:38:11.211" v="42" actId="47"/>
        <pc:sldMkLst>
          <pc:docMk/>
          <pc:sldMk cId="2107850862" sldId="369"/>
        </pc:sldMkLst>
      </pc:sldChg>
      <pc:sldChg chg="addSp delSp modSp add mod addCm delCm modCm">
        <pc:chgData name="Verbeeck William" userId="9b98557d-4638-497e-9b40-4f2c2b1c3415" providerId="ADAL" clId="{F5BE0921-B5D3-44AC-B7E7-8CD890F05B53}" dt="2024-03-28T16:33:18.297" v="207" actId="403"/>
        <pc:sldMkLst>
          <pc:docMk/>
          <pc:sldMk cId="4113044408" sldId="373"/>
        </pc:sldMkLst>
        <pc:spChg chg="mod">
          <ac:chgData name="Verbeeck William" userId="9b98557d-4638-497e-9b40-4f2c2b1c3415" providerId="ADAL" clId="{F5BE0921-B5D3-44AC-B7E7-8CD890F05B53}" dt="2024-03-28T15:56:20.777" v="190" actId="207"/>
          <ac:spMkLst>
            <pc:docMk/>
            <pc:sldMk cId="4113044408" sldId="373"/>
            <ac:spMk id="3" creationId="{919B57FC-302E-0B32-AB71-216512E7BF95}"/>
          </ac:spMkLst>
        </pc:spChg>
        <pc:spChg chg="mod ord">
          <ac:chgData name="Verbeeck William" userId="9b98557d-4638-497e-9b40-4f2c2b1c3415" providerId="ADAL" clId="{F5BE0921-B5D3-44AC-B7E7-8CD890F05B53}" dt="2024-03-28T15:56:16.632" v="189" actId="167"/>
          <ac:spMkLst>
            <pc:docMk/>
            <pc:sldMk cId="4113044408" sldId="373"/>
            <ac:spMk id="5" creationId="{10FD4DDF-CCE0-A288-EC9F-7B4529E5BE61}"/>
          </ac:spMkLst>
        </pc:spChg>
        <pc:spChg chg="add del">
          <ac:chgData name="Verbeeck William" userId="9b98557d-4638-497e-9b40-4f2c2b1c3415" providerId="ADAL" clId="{F5BE0921-B5D3-44AC-B7E7-8CD890F05B53}" dt="2024-03-28T14:48:57.910" v="117" actId="478"/>
          <ac:spMkLst>
            <pc:docMk/>
            <pc:sldMk cId="4113044408" sldId="373"/>
            <ac:spMk id="850" creationId="{00000000-0000-0000-0000-000000000000}"/>
          </ac:spMkLst>
        </pc:spChg>
        <pc:spChg chg="del">
          <ac:chgData name="Verbeeck William" userId="9b98557d-4638-497e-9b40-4f2c2b1c3415" providerId="ADAL" clId="{F5BE0921-B5D3-44AC-B7E7-8CD890F05B53}" dt="2024-03-28T14:48:59.579" v="118" actId="478"/>
          <ac:spMkLst>
            <pc:docMk/>
            <pc:sldMk cId="4113044408" sldId="373"/>
            <ac:spMk id="851" creationId="{00000000-0000-0000-0000-000000000000}"/>
          </ac:spMkLst>
        </pc:spChg>
        <pc:spChg chg="mod">
          <ac:chgData name="Verbeeck William" userId="9b98557d-4638-497e-9b40-4f2c2b1c3415" providerId="ADAL" clId="{F5BE0921-B5D3-44AC-B7E7-8CD890F05B53}" dt="2024-03-28T16:33:18.297" v="207" actId="403"/>
          <ac:spMkLst>
            <pc:docMk/>
            <pc:sldMk cId="4113044408" sldId="373"/>
            <ac:spMk id="852" creationId="{00000000-0000-0000-0000-000000000000}"/>
          </ac:spMkLst>
        </pc:spChg>
        <pc:spChg chg="mod">
          <ac:chgData name="Verbeeck William" userId="9b98557d-4638-497e-9b40-4f2c2b1c3415" providerId="ADAL" clId="{F5BE0921-B5D3-44AC-B7E7-8CD890F05B53}" dt="2024-03-28T15:56:03.398" v="186" actId="207"/>
          <ac:spMkLst>
            <pc:docMk/>
            <pc:sldMk cId="4113044408" sldId="373"/>
            <ac:spMk id="853" creationId="{00000000-0000-0000-0000-000000000000}"/>
          </ac:spMkLst>
        </pc:spChg>
        <pc:spChg chg="del">
          <ac:chgData name="Verbeeck William" userId="9b98557d-4638-497e-9b40-4f2c2b1c3415" providerId="ADAL" clId="{F5BE0921-B5D3-44AC-B7E7-8CD890F05B53}" dt="2024-03-28T14:46:25.771" v="95" actId="478"/>
          <ac:spMkLst>
            <pc:docMk/>
            <pc:sldMk cId="4113044408" sldId="373"/>
            <ac:spMk id="854" creationId="{00000000-0000-0000-0000-000000000000}"/>
          </ac:spMkLst>
        </pc:spChg>
        <pc:picChg chg="del">
          <ac:chgData name="Verbeeck William" userId="9b98557d-4638-497e-9b40-4f2c2b1c3415" providerId="ADAL" clId="{F5BE0921-B5D3-44AC-B7E7-8CD890F05B53}" dt="2024-03-28T14:46:34.687" v="98" actId="478"/>
          <ac:picMkLst>
            <pc:docMk/>
            <pc:sldMk cId="4113044408" sldId="373"/>
            <ac:picMk id="4" creationId="{DE70E72D-8078-5114-9DCF-00F43668E454}"/>
          </ac:picMkLst>
        </pc:picChg>
        <pc:picChg chg="add mod">
          <ac:chgData name="Verbeeck William" userId="9b98557d-4638-497e-9b40-4f2c2b1c3415" providerId="ADAL" clId="{F5BE0921-B5D3-44AC-B7E7-8CD890F05B53}" dt="2024-03-28T15:56:11.918" v="188" actId="207"/>
          <ac:picMkLst>
            <pc:docMk/>
            <pc:sldMk cId="4113044408" sldId="373"/>
            <ac:picMk id="6" creationId="{BDD7077F-BBF7-29D7-E461-4942A2D30646}"/>
          </ac:picMkLst>
        </pc:picChg>
        <pc:picChg chg="add del mod">
          <ac:chgData name="Verbeeck William" userId="9b98557d-4638-497e-9b40-4f2c2b1c3415" providerId="ADAL" clId="{F5BE0921-B5D3-44AC-B7E7-8CD890F05B53}" dt="2024-03-28T14:51:48.078" v="123" actId="478"/>
          <ac:picMkLst>
            <pc:docMk/>
            <pc:sldMk cId="4113044408" sldId="373"/>
            <ac:picMk id="8" creationId="{B0C3505C-D70E-D95D-34AF-C5E87510437A}"/>
          </ac:picMkLst>
        </pc:picChg>
        <pc:picChg chg="add mod">
          <ac:chgData name="Verbeeck William" userId="9b98557d-4638-497e-9b40-4f2c2b1c3415" providerId="ADAL" clId="{F5BE0921-B5D3-44AC-B7E7-8CD890F05B53}" dt="2024-03-28T15:56:07.387" v="187" actId="207"/>
          <ac:picMkLst>
            <pc:docMk/>
            <pc:sldMk cId="4113044408" sldId="373"/>
            <ac:picMk id="10" creationId="{E5BCCE69-56BA-40D8-1E97-3EC61ED6F185}"/>
          </ac:picMkLst>
        </pc:picChg>
        <pc:picChg chg="del">
          <ac:chgData name="Verbeeck William" userId="9b98557d-4638-497e-9b40-4f2c2b1c3415" providerId="ADAL" clId="{F5BE0921-B5D3-44AC-B7E7-8CD890F05B53}" dt="2024-03-28T14:48:10.416" v="107" actId="478"/>
          <ac:picMkLst>
            <pc:docMk/>
            <pc:sldMk cId="4113044408" sldId="373"/>
            <ac:picMk id="855" creationId="{00000000-0000-0000-0000-000000000000}"/>
          </ac:picMkLst>
        </pc:picChg>
        <pc:picChg chg="del">
          <ac:chgData name="Verbeeck William" userId="9b98557d-4638-497e-9b40-4f2c2b1c3415" providerId="ADAL" clId="{F5BE0921-B5D3-44AC-B7E7-8CD890F05B53}" dt="2024-03-28T14:46:21.403" v="94" actId="478"/>
          <ac:picMkLst>
            <pc:docMk/>
            <pc:sldMk cId="4113044408" sldId="373"/>
            <ac:picMk id="856" creationId="{00000000-0000-0000-0000-000000000000}"/>
          </ac:picMkLst>
        </pc:picChg>
      </pc:sldChg>
      <pc:sldChg chg="del">
        <pc:chgData name="Verbeeck William" userId="9b98557d-4638-497e-9b40-4f2c2b1c3415" providerId="ADAL" clId="{F5BE0921-B5D3-44AC-B7E7-8CD890F05B53}" dt="2024-03-28T14:38:17.280" v="43" actId="47"/>
        <pc:sldMkLst>
          <pc:docMk/>
          <pc:sldMk cId="1975522630" sldId="376"/>
        </pc:sldMkLst>
      </pc:sldChg>
      <pc:sldChg chg="add del">
        <pc:chgData name="Verbeeck William" userId="9b98557d-4638-497e-9b40-4f2c2b1c3415" providerId="ADAL" clId="{F5BE0921-B5D3-44AC-B7E7-8CD890F05B53}" dt="2024-03-28T16:50:23.031" v="327" actId="47"/>
        <pc:sldMkLst>
          <pc:docMk/>
          <pc:sldMk cId="1086984133" sldId="386"/>
        </pc:sldMkLst>
      </pc:sldChg>
      <pc:sldChg chg="modSp mod">
        <pc:chgData name="Verbeeck William" userId="9b98557d-4638-497e-9b40-4f2c2b1c3415" providerId="ADAL" clId="{F5BE0921-B5D3-44AC-B7E7-8CD890F05B53}" dt="2024-03-28T14:52:12.103" v="145" actId="20577"/>
        <pc:sldMkLst>
          <pc:docMk/>
          <pc:sldMk cId="2668448455" sldId="398"/>
        </pc:sldMkLst>
        <pc:spChg chg="mod">
          <ac:chgData name="Verbeeck William" userId="9b98557d-4638-497e-9b40-4f2c2b1c3415" providerId="ADAL" clId="{F5BE0921-B5D3-44AC-B7E7-8CD890F05B53}" dt="2024-03-28T14:52:12.103" v="145" actId="20577"/>
          <ac:spMkLst>
            <pc:docMk/>
            <pc:sldMk cId="2668448455" sldId="398"/>
            <ac:spMk id="856" creationId="{00000000-0000-0000-0000-000000000000}"/>
          </ac:spMkLst>
        </pc:spChg>
      </pc:sldChg>
      <pc:sldChg chg="del">
        <pc:chgData name="Verbeeck William" userId="9b98557d-4638-497e-9b40-4f2c2b1c3415" providerId="ADAL" clId="{F5BE0921-B5D3-44AC-B7E7-8CD890F05B53}" dt="2024-03-28T14:38:10.076" v="41" actId="47"/>
        <pc:sldMkLst>
          <pc:docMk/>
          <pc:sldMk cId="944668036" sldId="438"/>
        </pc:sldMkLst>
      </pc:sldChg>
      <pc:sldChg chg="modSp mod addCm delCm modCm">
        <pc:chgData name="Verbeeck William" userId="9b98557d-4638-497e-9b40-4f2c2b1c3415" providerId="ADAL" clId="{F5BE0921-B5D3-44AC-B7E7-8CD890F05B53}" dt="2024-03-28T16:33:28.484" v="209" actId="403"/>
        <pc:sldMkLst>
          <pc:docMk/>
          <pc:sldMk cId="1062503367" sldId="439"/>
        </pc:sldMkLst>
        <pc:spChg chg="mod">
          <ac:chgData name="Verbeeck William" userId="9b98557d-4638-497e-9b40-4f2c2b1c3415" providerId="ADAL" clId="{F5BE0921-B5D3-44AC-B7E7-8CD890F05B53}" dt="2024-03-28T16:33:28.484" v="209" actId="403"/>
          <ac:spMkLst>
            <pc:docMk/>
            <pc:sldMk cId="1062503367" sldId="439"/>
            <ac:spMk id="869" creationId="{00000000-0000-0000-0000-000000000000}"/>
          </ac:spMkLst>
        </pc:spChg>
      </pc:sldChg>
      <pc:sldChg chg="modSp mod">
        <pc:chgData name="Verbeeck William" userId="9b98557d-4638-497e-9b40-4f2c2b1c3415" providerId="ADAL" clId="{F5BE0921-B5D3-44AC-B7E7-8CD890F05B53}" dt="2024-03-28T16:36:20.957" v="237" actId="108"/>
        <pc:sldMkLst>
          <pc:docMk/>
          <pc:sldMk cId="0" sldId="441"/>
        </pc:sldMkLst>
        <pc:spChg chg="mod">
          <ac:chgData name="Verbeeck William" userId="9b98557d-4638-497e-9b40-4f2c2b1c3415" providerId="ADAL" clId="{F5BE0921-B5D3-44AC-B7E7-8CD890F05B53}" dt="2024-03-28T16:36:20.957" v="237" actId="108"/>
          <ac:spMkLst>
            <pc:docMk/>
            <pc:sldMk cId="0" sldId="441"/>
            <ac:spMk id="250" creationId="{00000000-0000-0000-0000-000000000000}"/>
          </ac:spMkLst>
        </pc:spChg>
      </pc:sldChg>
      <pc:sldChg chg="modSp mod">
        <pc:chgData name="Verbeeck William" userId="9b98557d-4638-497e-9b40-4f2c2b1c3415" providerId="ADAL" clId="{F5BE0921-B5D3-44AC-B7E7-8CD890F05B53}" dt="2024-03-28T16:37:16.045" v="246" actId="1076"/>
        <pc:sldMkLst>
          <pc:docMk/>
          <pc:sldMk cId="3424598638" sldId="442"/>
        </pc:sldMkLst>
        <pc:spChg chg="mod">
          <ac:chgData name="Verbeeck William" userId="9b98557d-4638-497e-9b40-4f2c2b1c3415" providerId="ADAL" clId="{F5BE0921-B5D3-44AC-B7E7-8CD890F05B53}" dt="2024-03-28T16:36:16.747" v="236" actId="108"/>
          <ac:spMkLst>
            <pc:docMk/>
            <pc:sldMk cId="3424598638" sldId="442"/>
            <ac:spMk id="936" creationId="{00000000-0000-0000-0000-000000000000}"/>
          </ac:spMkLst>
        </pc:spChg>
        <pc:spChg chg="mod">
          <ac:chgData name="Verbeeck William" userId="9b98557d-4638-497e-9b40-4f2c2b1c3415" providerId="ADAL" clId="{F5BE0921-B5D3-44AC-B7E7-8CD890F05B53}" dt="2024-03-28T16:37:16.045" v="246" actId="1076"/>
          <ac:spMkLst>
            <pc:docMk/>
            <pc:sldMk cId="3424598638" sldId="442"/>
            <ac:spMk id="939" creationId="{00000000-0000-0000-0000-000000000000}"/>
          </ac:spMkLst>
        </pc:spChg>
      </pc:sldChg>
      <pc:sldChg chg="modSp mod">
        <pc:chgData name="Verbeeck William" userId="9b98557d-4638-497e-9b40-4f2c2b1c3415" providerId="ADAL" clId="{F5BE0921-B5D3-44AC-B7E7-8CD890F05B53}" dt="2024-03-28T17:21:59.728" v="584" actId="1076"/>
        <pc:sldMkLst>
          <pc:docMk/>
          <pc:sldMk cId="3912160288" sldId="443"/>
        </pc:sldMkLst>
        <pc:spChg chg="mod">
          <ac:chgData name="Verbeeck William" userId="9b98557d-4638-497e-9b40-4f2c2b1c3415" providerId="ADAL" clId="{F5BE0921-B5D3-44AC-B7E7-8CD890F05B53}" dt="2024-03-28T16:35:58.545" v="232" actId="108"/>
          <ac:spMkLst>
            <pc:docMk/>
            <pc:sldMk cId="3912160288" sldId="443"/>
            <ac:spMk id="4" creationId="{434A3441-BC18-6B3E-DB8B-5FBBE108D93E}"/>
          </ac:spMkLst>
        </pc:spChg>
        <pc:spChg chg="mod ord">
          <ac:chgData name="Verbeeck William" userId="9b98557d-4638-497e-9b40-4f2c2b1c3415" providerId="ADAL" clId="{F5BE0921-B5D3-44AC-B7E7-8CD890F05B53}" dt="2024-03-28T17:21:51.796" v="583" actId="17032"/>
          <ac:spMkLst>
            <pc:docMk/>
            <pc:sldMk cId="3912160288" sldId="443"/>
            <ac:spMk id="7" creationId="{6EC9ECD6-5D3D-2849-288E-914234723D53}"/>
          </ac:spMkLst>
        </pc:spChg>
        <pc:spChg chg="mod">
          <ac:chgData name="Verbeeck William" userId="9b98557d-4638-497e-9b40-4f2c2b1c3415" providerId="ADAL" clId="{F5BE0921-B5D3-44AC-B7E7-8CD890F05B53}" dt="2024-03-28T17:21:03.489" v="579" actId="207"/>
          <ac:spMkLst>
            <pc:docMk/>
            <pc:sldMk cId="3912160288" sldId="443"/>
            <ac:spMk id="8" creationId="{A3A9830F-C317-710E-E074-7922D4B03161}"/>
          </ac:spMkLst>
        </pc:spChg>
        <pc:picChg chg="mod">
          <ac:chgData name="Verbeeck William" userId="9b98557d-4638-497e-9b40-4f2c2b1c3415" providerId="ADAL" clId="{F5BE0921-B5D3-44AC-B7E7-8CD890F05B53}" dt="2024-03-28T17:21:59.728" v="584" actId="1076"/>
          <ac:picMkLst>
            <pc:docMk/>
            <pc:sldMk cId="3912160288" sldId="443"/>
            <ac:picMk id="6" creationId="{C95A8EF3-A1D9-DA51-1E46-5A8217113515}"/>
          </ac:picMkLst>
        </pc:picChg>
      </pc:sldChg>
      <pc:sldChg chg="modSp del mod">
        <pc:chgData name="Verbeeck William" userId="9b98557d-4638-497e-9b40-4f2c2b1c3415" providerId="ADAL" clId="{F5BE0921-B5D3-44AC-B7E7-8CD890F05B53}" dt="2024-03-28T16:53:39.431" v="380" actId="47"/>
        <pc:sldMkLst>
          <pc:docMk/>
          <pc:sldMk cId="394315454" sldId="444"/>
        </pc:sldMkLst>
        <pc:spChg chg="mod">
          <ac:chgData name="Verbeeck William" userId="9b98557d-4638-497e-9b40-4f2c2b1c3415" providerId="ADAL" clId="{F5BE0921-B5D3-44AC-B7E7-8CD890F05B53}" dt="2024-03-28T16:34:42.981" v="219" actId="403"/>
          <ac:spMkLst>
            <pc:docMk/>
            <pc:sldMk cId="394315454" sldId="444"/>
            <ac:spMk id="782" creationId="{00000000-0000-0000-0000-000000000000}"/>
          </ac:spMkLst>
        </pc:spChg>
        <pc:graphicFrameChg chg="mod modGraphic">
          <ac:chgData name="Verbeeck William" userId="9b98557d-4638-497e-9b40-4f2c2b1c3415" providerId="ADAL" clId="{F5BE0921-B5D3-44AC-B7E7-8CD890F05B53}" dt="2024-03-28T16:39:24.458" v="270" actId="1076"/>
          <ac:graphicFrameMkLst>
            <pc:docMk/>
            <pc:sldMk cId="394315454" sldId="444"/>
            <ac:graphicFrameMk id="2" creationId="{7F6CA941-6A2E-1326-1A0D-F16D4F42070D}"/>
          </ac:graphicFrameMkLst>
        </pc:graphicFrameChg>
      </pc:sldChg>
      <pc:sldChg chg="modSp mod">
        <pc:chgData name="Verbeeck William" userId="9b98557d-4638-497e-9b40-4f2c2b1c3415" providerId="ADAL" clId="{F5BE0921-B5D3-44AC-B7E7-8CD890F05B53}" dt="2024-03-28T14:54:07.865" v="160" actId="20577"/>
        <pc:sldMkLst>
          <pc:docMk/>
          <pc:sldMk cId="2060940386" sldId="447"/>
        </pc:sldMkLst>
        <pc:spChg chg="mod">
          <ac:chgData name="Verbeeck William" userId="9b98557d-4638-497e-9b40-4f2c2b1c3415" providerId="ADAL" clId="{F5BE0921-B5D3-44AC-B7E7-8CD890F05B53}" dt="2024-03-28T14:54:07.865" v="160" actId="20577"/>
          <ac:spMkLst>
            <pc:docMk/>
            <pc:sldMk cId="2060940386" sldId="447"/>
            <ac:spMk id="856" creationId="{00000000-0000-0000-0000-000000000000}"/>
          </ac:spMkLst>
        </pc:spChg>
      </pc:sldChg>
      <pc:sldChg chg="del">
        <pc:chgData name="Verbeeck William" userId="9b98557d-4638-497e-9b40-4f2c2b1c3415" providerId="ADAL" clId="{F5BE0921-B5D3-44AC-B7E7-8CD890F05B53}" dt="2024-03-28T17:33:56.550" v="758" actId="47"/>
        <pc:sldMkLst>
          <pc:docMk/>
          <pc:sldMk cId="2931584498" sldId="449"/>
        </pc:sldMkLst>
      </pc:sldChg>
      <pc:sldChg chg="modSp mod">
        <pc:chgData name="Verbeeck William" userId="9b98557d-4638-497e-9b40-4f2c2b1c3415" providerId="ADAL" clId="{F5BE0921-B5D3-44AC-B7E7-8CD890F05B53}" dt="2024-03-28T17:33:45.460" v="756" actId="404"/>
        <pc:sldMkLst>
          <pc:docMk/>
          <pc:sldMk cId="2577232136" sldId="450"/>
        </pc:sldMkLst>
        <pc:spChg chg="mod">
          <ac:chgData name="Verbeeck William" userId="9b98557d-4638-497e-9b40-4f2c2b1c3415" providerId="ADAL" clId="{F5BE0921-B5D3-44AC-B7E7-8CD890F05B53}" dt="2024-03-28T17:33:35.110" v="752" actId="113"/>
          <ac:spMkLst>
            <pc:docMk/>
            <pc:sldMk cId="2577232136" sldId="450"/>
            <ac:spMk id="2" creationId="{3186C7C8-CAF6-12B3-D7FE-216C9E4B6BDC}"/>
          </ac:spMkLst>
        </pc:spChg>
        <pc:spChg chg="mod">
          <ac:chgData name="Verbeeck William" userId="9b98557d-4638-497e-9b40-4f2c2b1c3415" providerId="ADAL" clId="{F5BE0921-B5D3-44AC-B7E7-8CD890F05B53}" dt="2024-03-28T17:33:45.460" v="756" actId="404"/>
          <ac:spMkLst>
            <pc:docMk/>
            <pc:sldMk cId="2577232136" sldId="450"/>
            <ac:spMk id="3" creationId="{5EFA7954-C7CA-41C7-630D-BCE5AF374DE6}"/>
          </ac:spMkLst>
        </pc:spChg>
      </pc:sldChg>
      <pc:sldChg chg="modSp mod addCm modCm">
        <pc:chgData name="Verbeeck William" userId="9b98557d-4638-497e-9b40-4f2c2b1c3415" providerId="ADAL" clId="{F5BE0921-B5D3-44AC-B7E7-8CD890F05B53}" dt="2024-03-28T16:42:44.989" v="278" actId="255"/>
        <pc:sldMkLst>
          <pc:docMk/>
          <pc:sldMk cId="246835153" sldId="451"/>
        </pc:sldMkLst>
        <pc:spChg chg="mod">
          <ac:chgData name="Verbeeck William" userId="9b98557d-4638-497e-9b40-4f2c2b1c3415" providerId="ADAL" clId="{F5BE0921-B5D3-44AC-B7E7-8CD890F05B53}" dt="2024-03-28T16:33:05.862" v="206" actId="403"/>
          <ac:spMkLst>
            <pc:docMk/>
            <pc:sldMk cId="246835153" sldId="451"/>
            <ac:spMk id="2" creationId="{1D1936F0-3BC9-426A-2FB1-31C95486001B}"/>
          </ac:spMkLst>
        </pc:spChg>
        <pc:spChg chg="mod">
          <ac:chgData name="Verbeeck William" userId="9b98557d-4638-497e-9b40-4f2c2b1c3415" providerId="ADAL" clId="{F5BE0921-B5D3-44AC-B7E7-8CD890F05B53}" dt="2024-03-28T16:42:44.989" v="278" actId="255"/>
          <ac:spMkLst>
            <pc:docMk/>
            <pc:sldMk cId="246835153" sldId="451"/>
            <ac:spMk id="3" creationId="{CC1EF2A4-0D51-6098-82F8-F4D11E76C308}"/>
          </ac:spMkLst>
        </pc:spChg>
      </pc:sldChg>
      <pc:sldChg chg="addSp modSp mod">
        <pc:chgData name="Verbeeck William" userId="9b98557d-4638-497e-9b40-4f2c2b1c3415" providerId="ADAL" clId="{F5BE0921-B5D3-44AC-B7E7-8CD890F05B53}" dt="2024-03-28T17:16:56.546" v="569" actId="1076"/>
        <pc:sldMkLst>
          <pc:docMk/>
          <pc:sldMk cId="4283180342" sldId="452"/>
        </pc:sldMkLst>
        <pc:spChg chg="add mod">
          <ac:chgData name="Verbeeck William" userId="9b98557d-4638-497e-9b40-4f2c2b1c3415" providerId="ADAL" clId="{F5BE0921-B5D3-44AC-B7E7-8CD890F05B53}" dt="2024-03-28T17:15:32.334" v="555" actId="571"/>
          <ac:spMkLst>
            <pc:docMk/>
            <pc:sldMk cId="4283180342" sldId="452"/>
            <ac:spMk id="2" creationId="{A240F656-E390-A7AC-755D-07FB1C015799}"/>
          </ac:spMkLst>
        </pc:spChg>
        <pc:spChg chg="add mod">
          <ac:chgData name="Verbeeck William" userId="9b98557d-4638-497e-9b40-4f2c2b1c3415" providerId="ADAL" clId="{F5BE0921-B5D3-44AC-B7E7-8CD890F05B53}" dt="2024-03-28T17:15:32.334" v="555" actId="571"/>
          <ac:spMkLst>
            <pc:docMk/>
            <pc:sldMk cId="4283180342" sldId="452"/>
            <ac:spMk id="3" creationId="{18341EB8-B317-EA98-1106-A20267CD51C3}"/>
          </ac:spMkLst>
        </pc:spChg>
        <pc:spChg chg="add mod">
          <ac:chgData name="Verbeeck William" userId="9b98557d-4638-497e-9b40-4f2c2b1c3415" providerId="ADAL" clId="{F5BE0921-B5D3-44AC-B7E7-8CD890F05B53}" dt="2024-03-28T17:15:32.334" v="555" actId="571"/>
          <ac:spMkLst>
            <pc:docMk/>
            <pc:sldMk cId="4283180342" sldId="452"/>
            <ac:spMk id="4" creationId="{50606039-9682-217D-900C-D03E388A4DFD}"/>
          </ac:spMkLst>
        </pc:spChg>
        <pc:spChg chg="mod">
          <ac:chgData name="Verbeeck William" userId="9b98557d-4638-497e-9b40-4f2c2b1c3415" providerId="ADAL" clId="{F5BE0921-B5D3-44AC-B7E7-8CD890F05B53}" dt="2024-03-28T17:16:56.546" v="569" actId="1076"/>
          <ac:spMkLst>
            <pc:docMk/>
            <pc:sldMk cId="4283180342" sldId="452"/>
            <ac:spMk id="231" creationId="{00000000-0000-0000-0000-000000000000}"/>
          </ac:spMkLst>
        </pc:spChg>
        <pc:spChg chg="mod">
          <ac:chgData name="Verbeeck William" userId="9b98557d-4638-497e-9b40-4f2c2b1c3415" providerId="ADAL" clId="{F5BE0921-B5D3-44AC-B7E7-8CD890F05B53}" dt="2024-03-28T17:16:42.744" v="568" actId="1076"/>
          <ac:spMkLst>
            <pc:docMk/>
            <pc:sldMk cId="4283180342" sldId="452"/>
            <ac:spMk id="232" creationId="{00000000-0000-0000-0000-000000000000}"/>
          </ac:spMkLst>
        </pc:spChg>
        <pc:spChg chg="mod">
          <ac:chgData name="Verbeeck William" userId="9b98557d-4638-497e-9b40-4f2c2b1c3415" providerId="ADAL" clId="{F5BE0921-B5D3-44AC-B7E7-8CD890F05B53}" dt="2024-03-28T17:16:56.546" v="569" actId="1076"/>
          <ac:spMkLst>
            <pc:docMk/>
            <pc:sldMk cId="4283180342" sldId="452"/>
            <ac:spMk id="233" creationId="{00000000-0000-0000-0000-000000000000}"/>
          </ac:spMkLst>
        </pc:spChg>
        <pc:spChg chg="mod">
          <ac:chgData name="Verbeeck William" userId="9b98557d-4638-497e-9b40-4f2c2b1c3415" providerId="ADAL" clId="{F5BE0921-B5D3-44AC-B7E7-8CD890F05B53}" dt="2024-03-28T17:16:56.546" v="569" actId="1076"/>
          <ac:spMkLst>
            <pc:docMk/>
            <pc:sldMk cId="4283180342" sldId="452"/>
            <ac:spMk id="234" creationId="{00000000-0000-0000-0000-000000000000}"/>
          </ac:spMkLst>
        </pc:spChg>
        <pc:picChg chg="mod">
          <ac:chgData name="Verbeeck William" userId="9b98557d-4638-497e-9b40-4f2c2b1c3415" providerId="ADAL" clId="{F5BE0921-B5D3-44AC-B7E7-8CD890F05B53}" dt="2024-03-28T17:16:56.546" v="569" actId="1076"/>
          <ac:picMkLst>
            <pc:docMk/>
            <pc:sldMk cId="4283180342" sldId="452"/>
            <ac:picMk id="235" creationId="{00000000-0000-0000-0000-000000000000}"/>
          </ac:picMkLst>
        </pc:picChg>
        <pc:picChg chg="mod">
          <ac:chgData name="Verbeeck William" userId="9b98557d-4638-497e-9b40-4f2c2b1c3415" providerId="ADAL" clId="{F5BE0921-B5D3-44AC-B7E7-8CD890F05B53}" dt="2024-03-28T17:16:56.546" v="569" actId="1076"/>
          <ac:picMkLst>
            <pc:docMk/>
            <pc:sldMk cId="4283180342" sldId="452"/>
            <ac:picMk id="236" creationId="{00000000-0000-0000-0000-000000000000}"/>
          </ac:picMkLst>
        </pc:picChg>
        <pc:picChg chg="mod">
          <ac:chgData name="Verbeeck William" userId="9b98557d-4638-497e-9b40-4f2c2b1c3415" providerId="ADAL" clId="{F5BE0921-B5D3-44AC-B7E7-8CD890F05B53}" dt="2024-03-28T17:16:56.546" v="569" actId="1076"/>
          <ac:picMkLst>
            <pc:docMk/>
            <pc:sldMk cId="4283180342" sldId="452"/>
            <ac:picMk id="237" creationId="{00000000-0000-0000-0000-000000000000}"/>
          </ac:picMkLst>
        </pc:picChg>
      </pc:sldChg>
      <pc:sldChg chg="modSp add mod">
        <pc:chgData name="Verbeeck William" userId="9b98557d-4638-497e-9b40-4f2c2b1c3415" providerId="ADAL" clId="{F5BE0921-B5D3-44AC-B7E7-8CD890F05B53}" dt="2024-03-28T15:46:58.501" v="165" actId="20577"/>
        <pc:sldMkLst>
          <pc:docMk/>
          <pc:sldMk cId="3163325457" sldId="453"/>
        </pc:sldMkLst>
        <pc:spChg chg="mod">
          <ac:chgData name="Verbeeck William" userId="9b98557d-4638-497e-9b40-4f2c2b1c3415" providerId="ADAL" clId="{F5BE0921-B5D3-44AC-B7E7-8CD890F05B53}" dt="2024-03-28T15:46:58.501" v="165" actId="20577"/>
          <ac:spMkLst>
            <pc:docMk/>
            <pc:sldMk cId="3163325457" sldId="453"/>
            <ac:spMk id="856" creationId="{00000000-0000-0000-0000-000000000000}"/>
          </ac:spMkLst>
        </pc:spChg>
      </pc:sldChg>
      <pc:sldChg chg="add del">
        <pc:chgData name="Verbeeck William" userId="9b98557d-4638-497e-9b40-4f2c2b1c3415" providerId="ADAL" clId="{F5BE0921-B5D3-44AC-B7E7-8CD890F05B53}" dt="2024-03-28T17:33:59.810" v="759" actId="47"/>
        <pc:sldMkLst>
          <pc:docMk/>
          <pc:sldMk cId="521114684" sldId="454"/>
        </pc:sldMkLst>
      </pc:sldChg>
      <pc:sldChg chg="delSp modSp add mod addCm delCm modCm">
        <pc:chgData name="Verbeeck William" userId="9b98557d-4638-497e-9b40-4f2c2b1c3415" providerId="ADAL" clId="{F5BE0921-B5D3-44AC-B7E7-8CD890F05B53}" dt="2024-03-28T16:41:07.841" v="276"/>
        <pc:sldMkLst>
          <pc:docMk/>
          <pc:sldMk cId="3419022816" sldId="455"/>
        </pc:sldMkLst>
        <pc:spChg chg="del">
          <ac:chgData name="Verbeeck William" userId="9b98557d-4638-497e-9b40-4f2c2b1c3415" providerId="ADAL" clId="{F5BE0921-B5D3-44AC-B7E7-8CD890F05B53}" dt="2024-03-28T14:34:49.531" v="7" actId="478"/>
          <ac:spMkLst>
            <pc:docMk/>
            <pc:sldMk cId="3419022816" sldId="455"/>
            <ac:spMk id="4" creationId="{12A083E3-5C71-8B73-4990-4FD248752C86}"/>
          </ac:spMkLst>
        </pc:spChg>
        <pc:spChg chg="del">
          <ac:chgData name="Verbeeck William" userId="9b98557d-4638-497e-9b40-4f2c2b1c3415" providerId="ADAL" clId="{F5BE0921-B5D3-44AC-B7E7-8CD890F05B53}" dt="2024-03-28T14:34:49.531" v="7" actId="478"/>
          <ac:spMkLst>
            <pc:docMk/>
            <pc:sldMk cId="3419022816" sldId="455"/>
            <ac:spMk id="10" creationId="{37FC2C78-4A1A-8191-7A0C-FE6F79E2EFC7}"/>
          </ac:spMkLst>
        </pc:spChg>
        <pc:spChg chg="del">
          <ac:chgData name="Verbeeck William" userId="9b98557d-4638-497e-9b40-4f2c2b1c3415" providerId="ADAL" clId="{F5BE0921-B5D3-44AC-B7E7-8CD890F05B53}" dt="2024-03-28T14:34:59.260" v="8" actId="478"/>
          <ac:spMkLst>
            <pc:docMk/>
            <pc:sldMk cId="3419022816" sldId="455"/>
            <ac:spMk id="17" creationId="{1493BFBE-A976-7797-925F-0B71211C291F}"/>
          </ac:spMkLst>
        </pc:spChg>
        <pc:spChg chg="mod">
          <ac:chgData name="Verbeeck William" userId="9b98557d-4638-497e-9b40-4f2c2b1c3415" providerId="ADAL" clId="{F5BE0921-B5D3-44AC-B7E7-8CD890F05B53}" dt="2024-03-28T16:33:53.427" v="213" actId="403"/>
          <ac:spMkLst>
            <pc:docMk/>
            <pc:sldMk cId="3419022816" sldId="455"/>
            <ac:spMk id="869" creationId="{00000000-0000-0000-0000-000000000000}"/>
          </ac:spMkLst>
        </pc:spChg>
        <pc:spChg chg="del">
          <ac:chgData name="Verbeeck William" userId="9b98557d-4638-497e-9b40-4f2c2b1c3415" providerId="ADAL" clId="{F5BE0921-B5D3-44AC-B7E7-8CD890F05B53}" dt="2024-03-28T14:34:49.531" v="7" actId="478"/>
          <ac:spMkLst>
            <pc:docMk/>
            <pc:sldMk cId="3419022816" sldId="455"/>
            <ac:spMk id="951" creationId="{43205CE8-6711-92B6-4D5E-4106C2319EAD}"/>
          </ac:spMkLst>
        </pc:spChg>
        <pc:grpChg chg="del">
          <ac:chgData name="Verbeeck William" userId="9b98557d-4638-497e-9b40-4f2c2b1c3415" providerId="ADAL" clId="{F5BE0921-B5D3-44AC-B7E7-8CD890F05B53}" dt="2024-03-28T14:34:59.260" v="8" actId="478"/>
          <ac:grpSpMkLst>
            <pc:docMk/>
            <pc:sldMk cId="3419022816" sldId="455"/>
            <ac:grpSpMk id="26" creationId="{85BC9FB7-0056-79DA-0AD2-3AAF038F6010}"/>
          </ac:grpSpMkLst>
        </pc:grpChg>
        <pc:grpChg chg="del">
          <ac:chgData name="Verbeeck William" userId="9b98557d-4638-497e-9b40-4f2c2b1c3415" providerId="ADAL" clId="{F5BE0921-B5D3-44AC-B7E7-8CD890F05B53}" dt="2024-03-28T14:34:49.531" v="7" actId="478"/>
          <ac:grpSpMkLst>
            <pc:docMk/>
            <pc:sldMk cId="3419022816" sldId="455"/>
            <ac:grpSpMk id="29" creationId="{537A59FC-5550-A91D-9F95-6ED72A810065}"/>
          </ac:grpSpMkLst>
        </pc:grpChg>
        <pc:grpChg chg="del">
          <ac:chgData name="Verbeeck William" userId="9b98557d-4638-497e-9b40-4f2c2b1c3415" providerId="ADAL" clId="{F5BE0921-B5D3-44AC-B7E7-8CD890F05B53}" dt="2024-03-28T14:34:49.531" v="7" actId="478"/>
          <ac:grpSpMkLst>
            <pc:docMk/>
            <pc:sldMk cId="3419022816" sldId="455"/>
            <ac:grpSpMk id="32" creationId="{D8D2A0BD-6DB5-BA57-DEDF-688D5BD19013}"/>
          </ac:grpSpMkLst>
        </pc:grpChg>
        <pc:grpChg chg="del">
          <ac:chgData name="Verbeeck William" userId="9b98557d-4638-497e-9b40-4f2c2b1c3415" providerId="ADAL" clId="{F5BE0921-B5D3-44AC-B7E7-8CD890F05B53}" dt="2024-03-28T14:34:49.531" v="7" actId="478"/>
          <ac:grpSpMkLst>
            <pc:docMk/>
            <pc:sldMk cId="3419022816" sldId="455"/>
            <ac:grpSpMk id="43" creationId="{118C9A07-F568-09E8-AE30-D31A681D95CB}"/>
          </ac:grpSpMkLst>
        </pc:grpChg>
        <pc:grpChg chg="del">
          <ac:chgData name="Verbeeck William" userId="9b98557d-4638-497e-9b40-4f2c2b1c3415" providerId="ADAL" clId="{F5BE0921-B5D3-44AC-B7E7-8CD890F05B53}" dt="2024-03-28T14:34:49.531" v="7" actId="478"/>
          <ac:grpSpMkLst>
            <pc:docMk/>
            <pc:sldMk cId="3419022816" sldId="455"/>
            <ac:grpSpMk id="59" creationId="{B1D18CB1-1754-4AF1-7740-D766F6424DEA}"/>
          </ac:grpSpMkLst>
        </pc:grpChg>
        <pc:grpChg chg="del">
          <ac:chgData name="Verbeeck William" userId="9b98557d-4638-497e-9b40-4f2c2b1c3415" providerId="ADAL" clId="{F5BE0921-B5D3-44AC-B7E7-8CD890F05B53}" dt="2024-03-28T14:34:49.531" v="7" actId="478"/>
          <ac:grpSpMkLst>
            <pc:docMk/>
            <pc:sldMk cId="3419022816" sldId="455"/>
            <ac:grpSpMk id="62" creationId="{417F4A08-FDF9-F0B1-0C12-33725F131EFA}"/>
          </ac:grpSpMkLst>
        </pc:grpChg>
        <pc:grpChg chg="del">
          <ac:chgData name="Verbeeck William" userId="9b98557d-4638-497e-9b40-4f2c2b1c3415" providerId="ADAL" clId="{F5BE0921-B5D3-44AC-B7E7-8CD890F05B53}" dt="2024-03-28T14:34:49.531" v="7" actId="478"/>
          <ac:grpSpMkLst>
            <pc:docMk/>
            <pc:sldMk cId="3419022816" sldId="455"/>
            <ac:grpSpMk id="847" creationId="{AA5B0008-CE02-1CF7-51B8-DB58D4A58EE8}"/>
          </ac:grpSpMkLst>
        </pc:grpChg>
        <pc:grpChg chg="del">
          <ac:chgData name="Verbeeck William" userId="9b98557d-4638-497e-9b40-4f2c2b1c3415" providerId="ADAL" clId="{F5BE0921-B5D3-44AC-B7E7-8CD890F05B53}" dt="2024-03-28T14:34:49.531" v="7" actId="478"/>
          <ac:grpSpMkLst>
            <pc:docMk/>
            <pc:sldMk cId="3419022816" sldId="455"/>
            <ac:grpSpMk id="851" creationId="{2F46D8F1-0238-3247-72B9-9F7A90617602}"/>
          </ac:grpSpMkLst>
        </pc:grpChg>
        <pc:grpChg chg="del">
          <ac:chgData name="Verbeeck William" userId="9b98557d-4638-497e-9b40-4f2c2b1c3415" providerId="ADAL" clId="{F5BE0921-B5D3-44AC-B7E7-8CD890F05B53}" dt="2024-03-28T14:34:49.531" v="7" actId="478"/>
          <ac:grpSpMkLst>
            <pc:docMk/>
            <pc:sldMk cId="3419022816" sldId="455"/>
            <ac:grpSpMk id="913" creationId="{5D59550D-A8AC-2671-AD4E-22E512134914}"/>
          </ac:grpSpMkLst>
        </pc:grpChg>
        <pc:grpChg chg="del">
          <ac:chgData name="Verbeeck William" userId="9b98557d-4638-497e-9b40-4f2c2b1c3415" providerId="ADAL" clId="{F5BE0921-B5D3-44AC-B7E7-8CD890F05B53}" dt="2024-03-28T14:34:49.531" v="7" actId="478"/>
          <ac:grpSpMkLst>
            <pc:docMk/>
            <pc:sldMk cId="3419022816" sldId="455"/>
            <ac:grpSpMk id="916" creationId="{6331C61B-3F0C-BE21-191B-FD124B55D336}"/>
          </ac:grpSpMkLst>
        </pc:grpChg>
        <pc:grpChg chg="del">
          <ac:chgData name="Verbeeck William" userId="9b98557d-4638-497e-9b40-4f2c2b1c3415" providerId="ADAL" clId="{F5BE0921-B5D3-44AC-B7E7-8CD890F05B53}" dt="2024-03-28T14:35:01.586" v="9" actId="478"/>
          <ac:grpSpMkLst>
            <pc:docMk/>
            <pc:sldMk cId="3419022816" sldId="455"/>
            <ac:grpSpMk id="919" creationId="{2917B196-07C2-9DFE-2E63-C956FA49FD7F}"/>
          </ac:grpSpMkLst>
        </pc:grpChg>
        <pc:grpChg chg="del">
          <ac:chgData name="Verbeeck William" userId="9b98557d-4638-497e-9b40-4f2c2b1c3415" providerId="ADAL" clId="{F5BE0921-B5D3-44AC-B7E7-8CD890F05B53}" dt="2024-03-28T14:34:49.531" v="7" actId="478"/>
          <ac:grpSpMkLst>
            <pc:docMk/>
            <pc:sldMk cId="3419022816" sldId="455"/>
            <ac:grpSpMk id="940" creationId="{00000000-0000-0000-0000-000000000000}"/>
          </ac:grpSpMkLst>
        </pc:grpChg>
        <pc:grpChg chg="del">
          <ac:chgData name="Verbeeck William" userId="9b98557d-4638-497e-9b40-4f2c2b1c3415" providerId="ADAL" clId="{F5BE0921-B5D3-44AC-B7E7-8CD890F05B53}" dt="2024-03-28T14:34:49.531" v="7" actId="478"/>
          <ac:grpSpMkLst>
            <pc:docMk/>
            <pc:sldMk cId="3419022816" sldId="455"/>
            <ac:grpSpMk id="962" creationId="{C72B5B8F-CF53-B3BA-2265-6A572E509A0E}"/>
          </ac:grpSpMkLst>
        </pc:grpChg>
        <pc:cxnChg chg="del mod">
          <ac:chgData name="Verbeeck William" userId="9b98557d-4638-497e-9b40-4f2c2b1c3415" providerId="ADAL" clId="{F5BE0921-B5D3-44AC-B7E7-8CD890F05B53}" dt="2024-03-28T14:34:49.531" v="7" actId="478"/>
          <ac:cxnSpMkLst>
            <pc:docMk/>
            <pc:sldMk cId="3419022816" sldId="455"/>
            <ac:cxnSpMk id="18" creationId="{EBBA943E-733B-F838-1D2E-F088BB38CCE6}"/>
          </ac:cxnSpMkLst>
        </pc:cxnChg>
        <pc:cxnChg chg="del mod">
          <ac:chgData name="Verbeeck William" userId="9b98557d-4638-497e-9b40-4f2c2b1c3415" providerId="ADAL" clId="{F5BE0921-B5D3-44AC-B7E7-8CD890F05B53}" dt="2024-03-28T14:34:49.531" v="7" actId="478"/>
          <ac:cxnSpMkLst>
            <pc:docMk/>
            <pc:sldMk cId="3419022816" sldId="455"/>
            <ac:cxnSpMk id="35" creationId="{C6215295-0706-E71B-A133-615B93BF5389}"/>
          </ac:cxnSpMkLst>
        </pc:cxnChg>
        <pc:cxnChg chg="del mod">
          <ac:chgData name="Verbeeck William" userId="9b98557d-4638-497e-9b40-4f2c2b1c3415" providerId="ADAL" clId="{F5BE0921-B5D3-44AC-B7E7-8CD890F05B53}" dt="2024-03-28T14:34:49.531" v="7" actId="478"/>
          <ac:cxnSpMkLst>
            <pc:docMk/>
            <pc:sldMk cId="3419022816" sldId="455"/>
            <ac:cxnSpMk id="53" creationId="{65540124-44B5-9339-B78B-1EED583FB049}"/>
          </ac:cxnSpMkLst>
        </pc:cxnChg>
        <pc:cxnChg chg="del mod">
          <ac:chgData name="Verbeeck William" userId="9b98557d-4638-497e-9b40-4f2c2b1c3415" providerId="ADAL" clId="{F5BE0921-B5D3-44AC-B7E7-8CD890F05B53}" dt="2024-03-28T14:34:49.531" v="7" actId="478"/>
          <ac:cxnSpMkLst>
            <pc:docMk/>
            <pc:sldMk cId="3419022816" sldId="455"/>
            <ac:cxnSpMk id="859" creationId="{023B4C46-65BE-3EDF-1EB5-23FA05032444}"/>
          </ac:cxnSpMkLst>
        </pc:cxnChg>
        <pc:cxnChg chg="del mod">
          <ac:chgData name="Verbeeck William" userId="9b98557d-4638-497e-9b40-4f2c2b1c3415" providerId="ADAL" clId="{F5BE0921-B5D3-44AC-B7E7-8CD890F05B53}" dt="2024-03-28T14:34:49.531" v="7" actId="478"/>
          <ac:cxnSpMkLst>
            <pc:docMk/>
            <pc:sldMk cId="3419022816" sldId="455"/>
            <ac:cxnSpMk id="872" creationId="{B468DA8E-57D3-EF92-77F1-900EB28C100D}"/>
          </ac:cxnSpMkLst>
        </pc:cxnChg>
        <pc:cxnChg chg="del mod">
          <ac:chgData name="Verbeeck William" userId="9b98557d-4638-497e-9b40-4f2c2b1c3415" providerId="ADAL" clId="{F5BE0921-B5D3-44AC-B7E7-8CD890F05B53}" dt="2024-03-28T14:34:49.531" v="7" actId="478"/>
          <ac:cxnSpMkLst>
            <pc:docMk/>
            <pc:sldMk cId="3419022816" sldId="455"/>
            <ac:cxnSpMk id="879" creationId="{971EFBB2-4E22-91BE-83C5-B9BC6A6DCFEA}"/>
          </ac:cxnSpMkLst>
        </pc:cxnChg>
        <pc:cxnChg chg="del mod">
          <ac:chgData name="Verbeeck William" userId="9b98557d-4638-497e-9b40-4f2c2b1c3415" providerId="ADAL" clId="{F5BE0921-B5D3-44AC-B7E7-8CD890F05B53}" dt="2024-03-28T14:34:49.531" v="7" actId="478"/>
          <ac:cxnSpMkLst>
            <pc:docMk/>
            <pc:sldMk cId="3419022816" sldId="455"/>
            <ac:cxnSpMk id="885" creationId="{1B07A811-DAB5-126E-C087-8DB8F4105512}"/>
          </ac:cxnSpMkLst>
        </pc:cxnChg>
        <pc:cxnChg chg="del mod">
          <ac:chgData name="Verbeeck William" userId="9b98557d-4638-497e-9b40-4f2c2b1c3415" providerId="ADAL" clId="{F5BE0921-B5D3-44AC-B7E7-8CD890F05B53}" dt="2024-03-28T14:34:59.260" v="8" actId="478"/>
          <ac:cxnSpMkLst>
            <pc:docMk/>
            <pc:sldMk cId="3419022816" sldId="455"/>
            <ac:cxnSpMk id="889" creationId="{95F34A6C-2726-A162-4A14-9F3F82E5D9B0}"/>
          </ac:cxnSpMkLst>
        </pc:cxnChg>
        <pc:cxnChg chg="del mod">
          <ac:chgData name="Verbeeck William" userId="9b98557d-4638-497e-9b40-4f2c2b1c3415" providerId="ADAL" clId="{F5BE0921-B5D3-44AC-B7E7-8CD890F05B53}" dt="2024-03-28T14:34:49.531" v="7" actId="478"/>
          <ac:cxnSpMkLst>
            <pc:docMk/>
            <pc:sldMk cId="3419022816" sldId="455"/>
            <ac:cxnSpMk id="928" creationId="{05F12E78-069A-9737-1705-9002318436EE}"/>
          </ac:cxnSpMkLst>
        </pc:cxnChg>
        <pc:cxnChg chg="del">
          <ac:chgData name="Verbeeck William" userId="9b98557d-4638-497e-9b40-4f2c2b1c3415" providerId="ADAL" clId="{F5BE0921-B5D3-44AC-B7E7-8CD890F05B53}" dt="2024-03-28T14:34:49.531" v="7" actId="478"/>
          <ac:cxnSpMkLst>
            <pc:docMk/>
            <pc:sldMk cId="3419022816" sldId="455"/>
            <ac:cxnSpMk id="956" creationId="{2C0FECCC-1B8B-B782-A6FB-2B23B29D8F6F}"/>
          </ac:cxnSpMkLst>
        </pc:cxnChg>
        <pc:cxnChg chg="del">
          <ac:chgData name="Verbeeck William" userId="9b98557d-4638-497e-9b40-4f2c2b1c3415" providerId="ADAL" clId="{F5BE0921-B5D3-44AC-B7E7-8CD890F05B53}" dt="2024-03-28T14:34:49.531" v="7" actId="478"/>
          <ac:cxnSpMkLst>
            <pc:docMk/>
            <pc:sldMk cId="3419022816" sldId="455"/>
            <ac:cxnSpMk id="957" creationId="{C72CB844-475A-3E8B-0B52-3366BCAD99A1}"/>
          </ac:cxnSpMkLst>
        </pc:cxnChg>
        <pc:cxnChg chg="del">
          <ac:chgData name="Verbeeck William" userId="9b98557d-4638-497e-9b40-4f2c2b1c3415" providerId="ADAL" clId="{F5BE0921-B5D3-44AC-B7E7-8CD890F05B53}" dt="2024-03-28T14:34:49.531" v="7" actId="478"/>
          <ac:cxnSpMkLst>
            <pc:docMk/>
            <pc:sldMk cId="3419022816" sldId="455"/>
            <ac:cxnSpMk id="958" creationId="{05E6F6A4-DDC0-2D49-8601-ADC836ED00B2}"/>
          </ac:cxnSpMkLst>
        </pc:cxnChg>
        <pc:cxnChg chg="del">
          <ac:chgData name="Verbeeck William" userId="9b98557d-4638-497e-9b40-4f2c2b1c3415" providerId="ADAL" clId="{F5BE0921-B5D3-44AC-B7E7-8CD890F05B53}" dt="2024-03-28T14:34:49.531" v="7" actId="478"/>
          <ac:cxnSpMkLst>
            <pc:docMk/>
            <pc:sldMk cId="3419022816" sldId="455"/>
            <ac:cxnSpMk id="959" creationId="{34176921-CFE0-664A-0612-D1338F458B10}"/>
          </ac:cxnSpMkLst>
        </pc:cxnChg>
        <pc:cxnChg chg="del mod">
          <ac:chgData name="Verbeeck William" userId="9b98557d-4638-497e-9b40-4f2c2b1c3415" providerId="ADAL" clId="{F5BE0921-B5D3-44AC-B7E7-8CD890F05B53}" dt="2024-03-28T14:34:49.531" v="7" actId="478"/>
          <ac:cxnSpMkLst>
            <pc:docMk/>
            <pc:sldMk cId="3419022816" sldId="455"/>
            <ac:cxnSpMk id="975" creationId="{5D518E6B-5FD2-1938-BBB7-6AB113B438F8}"/>
          </ac:cxnSpMkLst>
        </pc:cxnChg>
        <pc:cxnChg chg="del mod">
          <ac:chgData name="Verbeeck William" userId="9b98557d-4638-497e-9b40-4f2c2b1c3415" providerId="ADAL" clId="{F5BE0921-B5D3-44AC-B7E7-8CD890F05B53}" dt="2024-03-28T14:34:49.531" v="7" actId="478"/>
          <ac:cxnSpMkLst>
            <pc:docMk/>
            <pc:sldMk cId="3419022816" sldId="455"/>
            <ac:cxnSpMk id="978" creationId="{828CD7E5-6A43-3F47-3F52-9DB326F4830D}"/>
          </ac:cxnSpMkLst>
        </pc:cxnChg>
        <pc:cxnChg chg="del mod">
          <ac:chgData name="Verbeeck William" userId="9b98557d-4638-497e-9b40-4f2c2b1c3415" providerId="ADAL" clId="{F5BE0921-B5D3-44AC-B7E7-8CD890F05B53}" dt="2024-03-28T14:34:49.531" v="7" actId="478"/>
          <ac:cxnSpMkLst>
            <pc:docMk/>
            <pc:sldMk cId="3419022816" sldId="455"/>
            <ac:cxnSpMk id="1008" creationId="{F054F873-F73F-FBA9-0D39-445BC3FF40B5}"/>
          </ac:cxnSpMkLst>
        </pc:cxnChg>
        <pc:cxnChg chg="del">
          <ac:chgData name="Verbeeck William" userId="9b98557d-4638-497e-9b40-4f2c2b1c3415" providerId="ADAL" clId="{F5BE0921-B5D3-44AC-B7E7-8CD890F05B53}" dt="2024-03-28T14:34:59.260" v="8" actId="478"/>
          <ac:cxnSpMkLst>
            <pc:docMk/>
            <pc:sldMk cId="3419022816" sldId="455"/>
            <ac:cxnSpMk id="1022" creationId="{27E5B864-EDE0-DC96-EE20-8E875675B009}"/>
          </ac:cxnSpMkLst>
        </pc:cxnChg>
        <pc:cxnChg chg="del">
          <ac:chgData name="Verbeeck William" userId="9b98557d-4638-497e-9b40-4f2c2b1c3415" providerId="ADAL" clId="{F5BE0921-B5D3-44AC-B7E7-8CD890F05B53}" dt="2024-03-28T14:34:49.531" v="7" actId="478"/>
          <ac:cxnSpMkLst>
            <pc:docMk/>
            <pc:sldMk cId="3419022816" sldId="455"/>
            <ac:cxnSpMk id="1027" creationId="{E4A4E4CB-7F38-18E3-4D3E-119AC876E070}"/>
          </ac:cxnSpMkLst>
        </pc:cxnChg>
        <pc:cxnChg chg="del mod">
          <ac:chgData name="Verbeeck William" userId="9b98557d-4638-497e-9b40-4f2c2b1c3415" providerId="ADAL" clId="{F5BE0921-B5D3-44AC-B7E7-8CD890F05B53}" dt="2024-03-28T14:34:49.531" v="7" actId="478"/>
          <ac:cxnSpMkLst>
            <pc:docMk/>
            <pc:sldMk cId="3419022816" sldId="455"/>
            <ac:cxnSpMk id="1045" creationId="{676866E0-52F8-7339-BEFB-97292E75B651}"/>
          </ac:cxnSpMkLst>
        </pc:cxnChg>
        <pc:cxnChg chg="del mod">
          <ac:chgData name="Verbeeck William" userId="9b98557d-4638-497e-9b40-4f2c2b1c3415" providerId="ADAL" clId="{F5BE0921-B5D3-44AC-B7E7-8CD890F05B53}" dt="2024-03-28T14:34:49.531" v="7" actId="478"/>
          <ac:cxnSpMkLst>
            <pc:docMk/>
            <pc:sldMk cId="3419022816" sldId="455"/>
            <ac:cxnSpMk id="1047" creationId="{1454D5F4-66F0-F4FD-31E8-B126AB98834E}"/>
          </ac:cxnSpMkLst>
        </pc:cxnChg>
        <pc:cxnChg chg="del mod">
          <ac:chgData name="Verbeeck William" userId="9b98557d-4638-497e-9b40-4f2c2b1c3415" providerId="ADAL" clId="{F5BE0921-B5D3-44AC-B7E7-8CD890F05B53}" dt="2024-03-28T14:34:49.531" v="7" actId="478"/>
          <ac:cxnSpMkLst>
            <pc:docMk/>
            <pc:sldMk cId="3419022816" sldId="455"/>
            <ac:cxnSpMk id="1049" creationId="{1D4A542D-B215-FD16-1A80-B13F8DAE0C08}"/>
          </ac:cxnSpMkLst>
        </pc:cxnChg>
        <pc:cxnChg chg="del mod">
          <ac:chgData name="Verbeeck William" userId="9b98557d-4638-497e-9b40-4f2c2b1c3415" providerId="ADAL" clId="{F5BE0921-B5D3-44AC-B7E7-8CD890F05B53}" dt="2024-03-28T14:34:49.531" v="7" actId="478"/>
          <ac:cxnSpMkLst>
            <pc:docMk/>
            <pc:sldMk cId="3419022816" sldId="455"/>
            <ac:cxnSpMk id="1052" creationId="{1FB977AC-4599-93D9-FE30-59FF7CBC3641}"/>
          </ac:cxnSpMkLst>
        </pc:cxnChg>
      </pc:sldChg>
      <pc:sldChg chg="delSp modSp add mod delCm">
        <pc:chgData name="Verbeeck William" userId="9b98557d-4638-497e-9b40-4f2c2b1c3415" providerId="ADAL" clId="{F5BE0921-B5D3-44AC-B7E7-8CD890F05B53}" dt="2024-03-28T16:33:56.407" v="214" actId="403"/>
        <pc:sldMkLst>
          <pc:docMk/>
          <pc:sldMk cId="2463714208" sldId="456"/>
        </pc:sldMkLst>
        <pc:spChg chg="del">
          <ac:chgData name="Verbeeck William" userId="9b98557d-4638-497e-9b40-4f2c2b1c3415" providerId="ADAL" clId="{F5BE0921-B5D3-44AC-B7E7-8CD890F05B53}" dt="2024-03-28T14:35:16.528" v="11" actId="478"/>
          <ac:spMkLst>
            <pc:docMk/>
            <pc:sldMk cId="2463714208" sldId="456"/>
            <ac:spMk id="17" creationId="{1493BFBE-A976-7797-925F-0B71211C291F}"/>
          </ac:spMkLst>
        </pc:spChg>
        <pc:spChg chg="mod">
          <ac:chgData name="Verbeeck William" userId="9b98557d-4638-497e-9b40-4f2c2b1c3415" providerId="ADAL" clId="{F5BE0921-B5D3-44AC-B7E7-8CD890F05B53}" dt="2024-03-28T16:33:56.407" v="214" actId="403"/>
          <ac:spMkLst>
            <pc:docMk/>
            <pc:sldMk cId="2463714208" sldId="456"/>
            <ac:spMk id="869" creationId="{00000000-0000-0000-0000-000000000000}"/>
          </ac:spMkLst>
        </pc:spChg>
        <pc:spChg chg="del">
          <ac:chgData name="Verbeeck William" userId="9b98557d-4638-497e-9b40-4f2c2b1c3415" providerId="ADAL" clId="{F5BE0921-B5D3-44AC-B7E7-8CD890F05B53}" dt="2024-03-28T14:35:16.528" v="11" actId="478"/>
          <ac:spMkLst>
            <pc:docMk/>
            <pc:sldMk cId="2463714208" sldId="456"/>
            <ac:spMk id="985" creationId="{FCFEB920-77B8-7784-E7B7-36B0960C7078}"/>
          </ac:spMkLst>
        </pc:spChg>
        <pc:grpChg chg="del">
          <ac:chgData name="Verbeeck William" userId="9b98557d-4638-497e-9b40-4f2c2b1c3415" providerId="ADAL" clId="{F5BE0921-B5D3-44AC-B7E7-8CD890F05B53}" dt="2024-03-28T14:35:16.528" v="11" actId="478"/>
          <ac:grpSpMkLst>
            <pc:docMk/>
            <pc:sldMk cId="2463714208" sldId="456"/>
            <ac:grpSpMk id="11" creationId="{194AC982-8479-289E-A628-85733A23A90E}"/>
          </ac:grpSpMkLst>
        </pc:grpChg>
        <pc:grpChg chg="del">
          <ac:chgData name="Verbeeck William" userId="9b98557d-4638-497e-9b40-4f2c2b1c3415" providerId="ADAL" clId="{F5BE0921-B5D3-44AC-B7E7-8CD890F05B53}" dt="2024-03-28T14:35:16.528" v="11" actId="478"/>
          <ac:grpSpMkLst>
            <pc:docMk/>
            <pc:sldMk cId="2463714208" sldId="456"/>
            <ac:grpSpMk id="21" creationId="{AE997C9F-418D-E9EE-CDCD-FBFA872F3351}"/>
          </ac:grpSpMkLst>
        </pc:grpChg>
        <pc:grpChg chg="del">
          <ac:chgData name="Verbeeck William" userId="9b98557d-4638-497e-9b40-4f2c2b1c3415" providerId="ADAL" clId="{F5BE0921-B5D3-44AC-B7E7-8CD890F05B53}" dt="2024-03-28T14:35:16.528" v="11" actId="478"/>
          <ac:grpSpMkLst>
            <pc:docMk/>
            <pc:sldMk cId="2463714208" sldId="456"/>
            <ac:grpSpMk id="23" creationId="{A7006F84-B001-AC47-F5B2-3736FE6ABD74}"/>
          </ac:grpSpMkLst>
        </pc:grpChg>
        <pc:grpChg chg="del">
          <ac:chgData name="Verbeeck William" userId="9b98557d-4638-497e-9b40-4f2c2b1c3415" providerId="ADAL" clId="{F5BE0921-B5D3-44AC-B7E7-8CD890F05B53}" dt="2024-03-28T14:35:22.421" v="12" actId="478"/>
          <ac:grpSpMkLst>
            <pc:docMk/>
            <pc:sldMk cId="2463714208" sldId="456"/>
            <ac:grpSpMk id="26" creationId="{85BC9FB7-0056-79DA-0AD2-3AAF038F6010}"/>
          </ac:grpSpMkLst>
        </pc:grpChg>
        <pc:grpChg chg="del">
          <ac:chgData name="Verbeeck William" userId="9b98557d-4638-497e-9b40-4f2c2b1c3415" providerId="ADAL" clId="{F5BE0921-B5D3-44AC-B7E7-8CD890F05B53}" dt="2024-03-28T14:35:16.528" v="11" actId="478"/>
          <ac:grpSpMkLst>
            <pc:docMk/>
            <pc:sldMk cId="2463714208" sldId="456"/>
            <ac:grpSpMk id="29" creationId="{537A59FC-5550-A91D-9F95-6ED72A810065}"/>
          </ac:grpSpMkLst>
        </pc:grpChg>
        <pc:grpChg chg="del">
          <ac:chgData name="Verbeeck William" userId="9b98557d-4638-497e-9b40-4f2c2b1c3415" providerId="ADAL" clId="{F5BE0921-B5D3-44AC-B7E7-8CD890F05B53}" dt="2024-03-28T14:35:16.528" v="11" actId="478"/>
          <ac:grpSpMkLst>
            <pc:docMk/>
            <pc:sldMk cId="2463714208" sldId="456"/>
            <ac:grpSpMk id="32" creationId="{D8D2A0BD-6DB5-BA57-DEDF-688D5BD19013}"/>
          </ac:grpSpMkLst>
        </pc:grpChg>
        <pc:grpChg chg="del">
          <ac:chgData name="Verbeeck William" userId="9b98557d-4638-497e-9b40-4f2c2b1c3415" providerId="ADAL" clId="{F5BE0921-B5D3-44AC-B7E7-8CD890F05B53}" dt="2024-03-28T14:35:16.528" v="11" actId="478"/>
          <ac:grpSpMkLst>
            <pc:docMk/>
            <pc:sldMk cId="2463714208" sldId="456"/>
            <ac:grpSpMk id="38" creationId="{22A35BCA-BFB2-BE34-4050-086F5151FE53}"/>
          </ac:grpSpMkLst>
        </pc:grpChg>
        <pc:grpChg chg="del">
          <ac:chgData name="Verbeeck William" userId="9b98557d-4638-497e-9b40-4f2c2b1c3415" providerId="ADAL" clId="{F5BE0921-B5D3-44AC-B7E7-8CD890F05B53}" dt="2024-03-28T14:35:16.528" v="11" actId="478"/>
          <ac:grpSpMkLst>
            <pc:docMk/>
            <pc:sldMk cId="2463714208" sldId="456"/>
            <ac:grpSpMk id="57" creationId="{8E1F0DDC-699C-5E4D-B744-84A771868327}"/>
          </ac:grpSpMkLst>
        </pc:grpChg>
        <pc:grpChg chg="del">
          <ac:chgData name="Verbeeck William" userId="9b98557d-4638-497e-9b40-4f2c2b1c3415" providerId="ADAL" clId="{F5BE0921-B5D3-44AC-B7E7-8CD890F05B53}" dt="2024-03-28T14:35:16.528" v="11" actId="478"/>
          <ac:grpSpMkLst>
            <pc:docMk/>
            <pc:sldMk cId="2463714208" sldId="456"/>
            <ac:grpSpMk id="62" creationId="{417F4A08-FDF9-F0B1-0C12-33725F131EFA}"/>
          </ac:grpSpMkLst>
        </pc:grpChg>
        <pc:grpChg chg="del">
          <ac:chgData name="Verbeeck William" userId="9b98557d-4638-497e-9b40-4f2c2b1c3415" providerId="ADAL" clId="{F5BE0921-B5D3-44AC-B7E7-8CD890F05B53}" dt="2024-03-28T14:35:16.528" v="11" actId="478"/>
          <ac:grpSpMkLst>
            <pc:docMk/>
            <pc:sldMk cId="2463714208" sldId="456"/>
            <ac:grpSpMk id="847" creationId="{AA5B0008-CE02-1CF7-51B8-DB58D4A58EE8}"/>
          </ac:grpSpMkLst>
        </pc:grpChg>
        <pc:grpChg chg="del">
          <ac:chgData name="Verbeeck William" userId="9b98557d-4638-497e-9b40-4f2c2b1c3415" providerId="ADAL" clId="{F5BE0921-B5D3-44AC-B7E7-8CD890F05B53}" dt="2024-03-28T14:35:16.528" v="11" actId="478"/>
          <ac:grpSpMkLst>
            <pc:docMk/>
            <pc:sldMk cId="2463714208" sldId="456"/>
            <ac:grpSpMk id="851" creationId="{2F46D8F1-0238-3247-72B9-9F7A90617602}"/>
          </ac:grpSpMkLst>
        </pc:grpChg>
        <pc:grpChg chg="del">
          <ac:chgData name="Verbeeck William" userId="9b98557d-4638-497e-9b40-4f2c2b1c3415" providerId="ADAL" clId="{F5BE0921-B5D3-44AC-B7E7-8CD890F05B53}" dt="2024-03-28T14:35:27.340" v="14" actId="478"/>
          <ac:grpSpMkLst>
            <pc:docMk/>
            <pc:sldMk cId="2463714208" sldId="456"/>
            <ac:grpSpMk id="898" creationId="{7A36C24C-90D4-9F44-E8B7-DE6FA5369E4E}"/>
          </ac:grpSpMkLst>
        </pc:grpChg>
        <pc:grpChg chg="del">
          <ac:chgData name="Verbeeck William" userId="9b98557d-4638-497e-9b40-4f2c2b1c3415" providerId="ADAL" clId="{F5BE0921-B5D3-44AC-B7E7-8CD890F05B53}" dt="2024-03-28T14:35:16.528" v="11" actId="478"/>
          <ac:grpSpMkLst>
            <pc:docMk/>
            <pc:sldMk cId="2463714208" sldId="456"/>
            <ac:grpSpMk id="901" creationId="{AE038AF7-6B3D-6D90-EC18-58C49488AC94}"/>
          </ac:grpSpMkLst>
        </pc:grpChg>
        <pc:grpChg chg="del">
          <ac:chgData name="Verbeeck William" userId="9b98557d-4638-497e-9b40-4f2c2b1c3415" providerId="ADAL" clId="{F5BE0921-B5D3-44AC-B7E7-8CD890F05B53}" dt="2024-03-28T14:35:27.340" v="14" actId="478"/>
          <ac:grpSpMkLst>
            <pc:docMk/>
            <pc:sldMk cId="2463714208" sldId="456"/>
            <ac:grpSpMk id="907" creationId="{FDC214A1-3852-D755-4849-3DA5EAF7AC4E}"/>
          </ac:grpSpMkLst>
        </pc:grpChg>
        <pc:grpChg chg="del">
          <ac:chgData name="Verbeeck William" userId="9b98557d-4638-497e-9b40-4f2c2b1c3415" providerId="ADAL" clId="{F5BE0921-B5D3-44AC-B7E7-8CD890F05B53}" dt="2024-03-28T14:35:16.528" v="11" actId="478"/>
          <ac:grpSpMkLst>
            <pc:docMk/>
            <pc:sldMk cId="2463714208" sldId="456"/>
            <ac:grpSpMk id="913" creationId="{5D59550D-A8AC-2671-AD4E-22E512134914}"/>
          </ac:grpSpMkLst>
        </pc:grpChg>
        <pc:grpChg chg="del">
          <ac:chgData name="Verbeeck William" userId="9b98557d-4638-497e-9b40-4f2c2b1c3415" providerId="ADAL" clId="{F5BE0921-B5D3-44AC-B7E7-8CD890F05B53}" dt="2024-03-28T14:35:16.528" v="11" actId="478"/>
          <ac:grpSpMkLst>
            <pc:docMk/>
            <pc:sldMk cId="2463714208" sldId="456"/>
            <ac:grpSpMk id="916" creationId="{6331C61B-3F0C-BE21-191B-FD124B55D336}"/>
          </ac:grpSpMkLst>
        </pc:grpChg>
        <pc:grpChg chg="del">
          <ac:chgData name="Verbeeck William" userId="9b98557d-4638-497e-9b40-4f2c2b1c3415" providerId="ADAL" clId="{F5BE0921-B5D3-44AC-B7E7-8CD890F05B53}" dt="2024-03-28T14:35:16.528" v="11" actId="478"/>
          <ac:grpSpMkLst>
            <pc:docMk/>
            <pc:sldMk cId="2463714208" sldId="456"/>
            <ac:grpSpMk id="919" creationId="{2917B196-07C2-9DFE-2E63-C956FA49FD7F}"/>
          </ac:grpSpMkLst>
        </pc:grpChg>
        <pc:grpChg chg="del">
          <ac:chgData name="Verbeeck William" userId="9b98557d-4638-497e-9b40-4f2c2b1c3415" providerId="ADAL" clId="{F5BE0921-B5D3-44AC-B7E7-8CD890F05B53}" dt="2024-03-28T14:35:27.340" v="14" actId="478"/>
          <ac:grpSpMkLst>
            <pc:docMk/>
            <pc:sldMk cId="2463714208" sldId="456"/>
            <ac:grpSpMk id="932" creationId="{C10C5945-B96D-A833-505A-50665EC11476}"/>
          </ac:grpSpMkLst>
        </pc:grpChg>
        <pc:grpChg chg="del">
          <ac:chgData name="Verbeeck William" userId="9b98557d-4638-497e-9b40-4f2c2b1c3415" providerId="ADAL" clId="{F5BE0921-B5D3-44AC-B7E7-8CD890F05B53}" dt="2024-03-28T14:35:16.528" v="11" actId="478"/>
          <ac:grpSpMkLst>
            <pc:docMk/>
            <pc:sldMk cId="2463714208" sldId="456"/>
            <ac:grpSpMk id="940" creationId="{00000000-0000-0000-0000-000000000000}"/>
          </ac:grpSpMkLst>
        </pc:grpChg>
        <pc:grpChg chg="del">
          <ac:chgData name="Verbeeck William" userId="9b98557d-4638-497e-9b40-4f2c2b1c3415" providerId="ADAL" clId="{F5BE0921-B5D3-44AC-B7E7-8CD890F05B53}" dt="2024-03-28T14:35:27.340" v="14" actId="478"/>
          <ac:grpSpMkLst>
            <pc:docMk/>
            <pc:sldMk cId="2463714208" sldId="456"/>
            <ac:grpSpMk id="980" creationId="{A1E1DD17-6DC5-2CDC-CB1A-6E4531B08747}"/>
          </ac:grpSpMkLst>
        </pc:grpChg>
        <pc:cxnChg chg="del mod">
          <ac:chgData name="Verbeeck William" userId="9b98557d-4638-497e-9b40-4f2c2b1c3415" providerId="ADAL" clId="{F5BE0921-B5D3-44AC-B7E7-8CD890F05B53}" dt="2024-03-28T14:35:16.528" v="11" actId="478"/>
          <ac:cxnSpMkLst>
            <pc:docMk/>
            <pc:sldMk cId="2463714208" sldId="456"/>
            <ac:cxnSpMk id="35" creationId="{C6215295-0706-E71B-A133-615B93BF5389}"/>
          </ac:cxnSpMkLst>
        </pc:cxnChg>
        <pc:cxnChg chg="del mod">
          <ac:chgData name="Verbeeck William" userId="9b98557d-4638-497e-9b40-4f2c2b1c3415" providerId="ADAL" clId="{F5BE0921-B5D3-44AC-B7E7-8CD890F05B53}" dt="2024-03-28T14:35:16.528" v="11" actId="478"/>
          <ac:cxnSpMkLst>
            <pc:docMk/>
            <pc:sldMk cId="2463714208" sldId="456"/>
            <ac:cxnSpMk id="53" creationId="{65540124-44B5-9339-B78B-1EED583FB049}"/>
          </ac:cxnSpMkLst>
        </pc:cxnChg>
        <pc:cxnChg chg="del mod">
          <ac:chgData name="Verbeeck William" userId="9b98557d-4638-497e-9b40-4f2c2b1c3415" providerId="ADAL" clId="{F5BE0921-B5D3-44AC-B7E7-8CD890F05B53}" dt="2024-03-28T14:35:16.528" v="11" actId="478"/>
          <ac:cxnSpMkLst>
            <pc:docMk/>
            <pc:sldMk cId="2463714208" sldId="456"/>
            <ac:cxnSpMk id="56" creationId="{35A02A83-FD23-B623-54BF-85BD52EB09FE}"/>
          </ac:cxnSpMkLst>
        </pc:cxnChg>
        <pc:cxnChg chg="del mod">
          <ac:chgData name="Verbeeck William" userId="9b98557d-4638-497e-9b40-4f2c2b1c3415" providerId="ADAL" clId="{F5BE0921-B5D3-44AC-B7E7-8CD890F05B53}" dt="2024-03-28T14:35:16.528" v="11" actId="478"/>
          <ac:cxnSpMkLst>
            <pc:docMk/>
            <pc:sldMk cId="2463714208" sldId="456"/>
            <ac:cxnSpMk id="63" creationId="{23DFD427-4D70-8556-45C2-67EF0151CFB6}"/>
          </ac:cxnSpMkLst>
        </pc:cxnChg>
        <pc:cxnChg chg="del mod">
          <ac:chgData name="Verbeeck William" userId="9b98557d-4638-497e-9b40-4f2c2b1c3415" providerId="ADAL" clId="{F5BE0921-B5D3-44AC-B7E7-8CD890F05B53}" dt="2024-03-28T14:35:16.528" v="11" actId="478"/>
          <ac:cxnSpMkLst>
            <pc:docMk/>
            <pc:sldMk cId="2463714208" sldId="456"/>
            <ac:cxnSpMk id="859" creationId="{023B4C46-65BE-3EDF-1EB5-23FA05032444}"/>
          </ac:cxnSpMkLst>
        </pc:cxnChg>
        <pc:cxnChg chg="del mod">
          <ac:chgData name="Verbeeck William" userId="9b98557d-4638-497e-9b40-4f2c2b1c3415" providerId="ADAL" clId="{F5BE0921-B5D3-44AC-B7E7-8CD890F05B53}" dt="2024-03-28T14:35:16.528" v="11" actId="478"/>
          <ac:cxnSpMkLst>
            <pc:docMk/>
            <pc:sldMk cId="2463714208" sldId="456"/>
            <ac:cxnSpMk id="872" creationId="{B468DA8E-57D3-EF92-77F1-900EB28C100D}"/>
          </ac:cxnSpMkLst>
        </pc:cxnChg>
        <pc:cxnChg chg="del mod">
          <ac:chgData name="Verbeeck William" userId="9b98557d-4638-497e-9b40-4f2c2b1c3415" providerId="ADAL" clId="{F5BE0921-B5D3-44AC-B7E7-8CD890F05B53}" dt="2024-03-28T14:35:16.528" v="11" actId="478"/>
          <ac:cxnSpMkLst>
            <pc:docMk/>
            <pc:sldMk cId="2463714208" sldId="456"/>
            <ac:cxnSpMk id="879" creationId="{971EFBB2-4E22-91BE-83C5-B9BC6A6DCFEA}"/>
          </ac:cxnSpMkLst>
        </pc:cxnChg>
        <pc:cxnChg chg="del mod">
          <ac:chgData name="Verbeeck William" userId="9b98557d-4638-497e-9b40-4f2c2b1c3415" providerId="ADAL" clId="{F5BE0921-B5D3-44AC-B7E7-8CD890F05B53}" dt="2024-03-28T14:35:16.528" v="11" actId="478"/>
          <ac:cxnSpMkLst>
            <pc:docMk/>
            <pc:sldMk cId="2463714208" sldId="456"/>
            <ac:cxnSpMk id="885" creationId="{1B07A811-DAB5-126E-C087-8DB8F4105512}"/>
          </ac:cxnSpMkLst>
        </pc:cxnChg>
        <pc:cxnChg chg="del mod">
          <ac:chgData name="Verbeeck William" userId="9b98557d-4638-497e-9b40-4f2c2b1c3415" providerId="ADAL" clId="{F5BE0921-B5D3-44AC-B7E7-8CD890F05B53}" dt="2024-03-28T14:35:22.421" v="12" actId="478"/>
          <ac:cxnSpMkLst>
            <pc:docMk/>
            <pc:sldMk cId="2463714208" sldId="456"/>
            <ac:cxnSpMk id="889" creationId="{95F34A6C-2726-A162-4A14-9F3F82E5D9B0}"/>
          </ac:cxnSpMkLst>
        </pc:cxnChg>
        <pc:cxnChg chg="del mod">
          <ac:chgData name="Verbeeck William" userId="9b98557d-4638-497e-9b40-4f2c2b1c3415" providerId="ADAL" clId="{F5BE0921-B5D3-44AC-B7E7-8CD890F05B53}" dt="2024-03-28T14:35:16.528" v="11" actId="478"/>
          <ac:cxnSpMkLst>
            <pc:docMk/>
            <pc:sldMk cId="2463714208" sldId="456"/>
            <ac:cxnSpMk id="927" creationId="{14347D50-337A-7E42-34AE-93CF4A03D413}"/>
          </ac:cxnSpMkLst>
        </pc:cxnChg>
        <pc:cxnChg chg="del mod">
          <ac:chgData name="Verbeeck William" userId="9b98557d-4638-497e-9b40-4f2c2b1c3415" providerId="ADAL" clId="{F5BE0921-B5D3-44AC-B7E7-8CD890F05B53}" dt="2024-03-28T14:35:24.718" v="13" actId="478"/>
          <ac:cxnSpMkLst>
            <pc:docMk/>
            <pc:sldMk cId="2463714208" sldId="456"/>
            <ac:cxnSpMk id="975" creationId="{5D518E6B-5FD2-1938-BBB7-6AB113B438F8}"/>
          </ac:cxnSpMkLst>
        </pc:cxnChg>
        <pc:cxnChg chg="del mod">
          <ac:chgData name="Verbeeck William" userId="9b98557d-4638-497e-9b40-4f2c2b1c3415" providerId="ADAL" clId="{F5BE0921-B5D3-44AC-B7E7-8CD890F05B53}" dt="2024-03-28T14:35:22.421" v="12" actId="478"/>
          <ac:cxnSpMkLst>
            <pc:docMk/>
            <pc:sldMk cId="2463714208" sldId="456"/>
            <ac:cxnSpMk id="978" creationId="{828CD7E5-6A43-3F47-3F52-9DB326F4830D}"/>
          </ac:cxnSpMkLst>
        </pc:cxnChg>
        <pc:cxnChg chg="del mod">
          <ac:chgData name="Verbeeck William" userId="9b98557d-4638-497e-9b40-4f2c2b1c3415" providerId="ADAL" clId="{F5BE0921-B5D3-44AC-B7E7-8CD890F05B53}" dt="2024-03-28T14:35:16.528" v="11" actId="478"/>
          <ac:cxnSpMkLst>
            <pc:docMk/>
            <pc:sldMk cId="2463714208" sldId="456"/>
            <ac:cxnSpMk id="986" creationId="{E56E4BE2-5934-723D-3837-99C40B1460D3}"/>
          </ac:cxnSpMkLst>
        </pc:cxnChg>
        <pc:cxnChg chg="del mod">
          <ac:chgData name="Verbeeck William" userId="9b98557d-4638-497e-9b40-4f2c2b1c3415" providerId="ADAL" clId="{F5BE0921-B5D3-44AC-B7E7-8CD890F05B53}" dt="2024-03-28T14:35:16.528" v="11" actId="478"/>
          <ac:cxnSpMkLst>
            <pc:docMk/>
            <pc:sldMk cId="2463714208" sldId="456"/>
            <ac:cxnSpMk id="1004" creationId="{AFA687B0-95D8-3990-6E50-50154C8B1FE5}"/>
          </ac:cxnSpMkLst>
        </pc:cxnChg>
        <pc:cxnChg chg="del mod">
          <ac:chgData name="Verbeeck William" userId="9b98557d-4638-497e-9b40-4f2c2b1c3415" providerId="ADAL" clId="{F5BE0921-B5D3-44AC-B7E7-8CD890F05B53}" dt="2024-03-28T14:35:27.340" v="14" actId="478"/>
          <ac:cxnSpMkLst>
            <pc:docMk/>
            <pc:sldMk cId="2463714208" sldId="456"/>
            <ac:cxnSpMk id="1006" creationId="{7617FF2D-CEDD-1C23-18C4-D8BA0C78F1EB}"/>
          </ac:cxnSpMkLst>
        </pc:cxnChg>
        <pc:cxnChg chg="del mod">
          <ac:chgData name="Verbeeck William" userId="9b98557d-4638-497e-9b40-4f2c2b1c3415" providerId="ADAL" clId="{F5BE0921-B5D3-44AC-B7E7-8CD890F05B53}" dt="2024-03-28T14:35:16.528" v="11" actId="478"/>
          <ac:cxnSpMkLst>
            <pc:docMk/>
            <pc:sldMk cId="2463714208" sldId="456"/>
            <ac:cxnSpMk id="1008" creationId="{F054F873-F73F-FBA9-0D39-445BC3FF40B5}"/>
          </ac:cxnSpMkLst>
        </pc:cxnChg>
        <pc:cxnChg chg="del mod">
          <ac:chgData name="Verbeeck William" userId="9b98557d-4638-497e-9b40-4f2c2b1c3415" providerId="ADAL" clId="{F5BE0921-B5D3-44AC-B7E7-8CD890F05B53}" dt="2024-03-28T14:35:22.421" v="12" actId="478"/>
          <ac:cxnSpMkLst>
            <pc:docMk/>
            <pc:sldMk cId="2463714208" sldId="456"/>
            <ac:cxnSpMk id="1009" creationId="{CD504615-DC30-5E9E-8899-110C8C684369}"/>
          </ac:cxnSpMkLst>
        </pc:cxnChg>
        <pc:cxnChg chg="del mod">
          <ac:chgData name="Verbeeck William" userId="9b98557d-4638-497e-9b40-4f2c2b1c3415" providerId="ADAL" clId="{F5BE0921-B5D3-44AC-B7E7-8CD890F05B53}" dt="2024-03-28T14:35:16.528" v="11" actId="478"/>
          <ac:cxnSpMkLst>
            <pc:docMk/>
            <pc:sldMk cId="2463714208" sldId="456"/>
            <ac:cxnSpMk id="1011" creationId="{D7405137-FB46-F822-926C-CC491F155803}"/>
          </ac:cxnSpMkLst>
        </pc:cxnChg>
        <pc:cxnChg chg="del">
          <ac:chgData name="Verbeeck William" userId="9b98557d-4638-497e-9b40-4f2c2b1c3415" providerId="ADAL" clId="{F5BE0921-B5D3-44AC-B7E7-8CD890F05B53}" dt="2024-03-28T14:35:16.528" v="11" actId="478"/>
          <ac:cxnSpMkLst>
            <pc:docMk/>
            <pc:sldMk cId="2463714208" sldId="456"/>
            <ac:cxnSpMk id="1022" creationId="{27E5B864-EDE0-DC96-EE20-8E875675B009}"/>
          </ac:cxnSpMkLst>
        </pc:cxnChg>
        <pc:cxnChg chg="del">
          <ac:chgData name="Verbeeck William" userId="9b98557d-4638-497e-9b40-4f2c2b1c3415" providerId="ADAL" clId="{F5BE0921-B5D3-44AC-B7E7-8CD890F05B53}" dt="2024-03-28T14:35:16.528" v="11" actId="478"/>
          <ac:cxnSpMkLst>
            <pc:docMk/>
            <pc:sldMk cId="2463714208" sldId="456"/>
            <ac:cxnSpMk id="1027" creationId="{E4A4E4CB-7F38-18E3-4D3E-119AC876E070}"/>
          </ac:cxnSpMkLst>
        </pc:cxnChg>
        <pc:cxnChg chg="del mod">
          <ac:chgData name="Verbeeck William" userId="9b98557d-4638-497e-9b40-4f2c2b1c3415" providerId="ADAL" clId="{F5BE0921-B5D3-44AC-B7E7-8CD890F05B53}" dt="2024-03-28T14:35:16.528" v="11" actId="478"/>
          <ac:cxnSpMkLst>
            <pc:docMk/>
            <pc:sldMk cId="2463714208" sldId="456"/>
            <ac:cxnSpMk id="1045" creationId="{676866E0-52F8-7339-BEFB-97292E75B651}"/>
          </ac:cxnSpMkLst>
        </pc:cxnChg>
        <pc:cxnChg chg="del mod">
          <ac:chgData name="Verbeeck William" userId="9b98557d-4638-497e-9b40-4f2c2b1c3415" providerId="ADAL" clId="{F5BE0921-B5D3-44AC-B7E7-8CD890F05B53}" dt="2024-03-28T14:35:16.528" v="11" actId="478"/>
          <ac:cxnSpMkLst>
            <pc:docMk/>
            <pc:sldMk cId="2463714208" sldId="456"/>
            <ac:cxnSpMk id="1047" creationId="{1454D5F4-66F0-F4FD-31E8-B126AB98834E}"/>
          </ac:cxnSpMkLst>
        </pc:cxnChg>
        <pc:cxnChg chg="del mod">
          <ac:chgData name="Verbeeck William" userId="9b98557d-4638-497e-9b40-4f2c2b1c3415" providerId="ADAL" clId="{F5BE0921-B5D3-44AC-B7E7-8CD890F05B53}" dt="2024-03-28T14:35:16.528" v="11" actId="478"/>
          <ac:cxnSpMkLst>
            <pc:docMk/>
            <pc:sldMk cId="2463714208" sldId="456"/>
            <ac:cxnSpMk id="1049" creationId="{1D4A542D-B215-FD16-1A80-B13F8DAE0C08}"/>
          </ac:cxnSpMkLst>
        </pc:cxnChg>
        <pc:cxnChg chg="del mod">
          <ac:chgData name="Verbeeck William" userId="9b98557d-4638-497e-9b40-4f2c2b1c3415" providerId="ADAL" clId="{F5BE0921-B5D3-44AC-B7E7-8CD890F05B53}" dt="2024-03-28T14:35:16.528" v="11" actId="478"/>
          <ac:cxnSpMkLst>
            <pc:docMk/>
            <pc:sldMk cId="2463714208" sldId="456"/>
            <ac:cxnSpMk id="1052" creationId="{1FB977AC-4599-93D9-FE30-59FF7CBC3641}"/>
          </ac:cxnSpMkLst>
        </pc:cxnChg>
      </pc:sldChg>
      <pc:sldChg chg="delSp modSp add mod delCm">
        <pc:chgData name="Verbeeck William" userId="9b98557d-4638-497e-9b40-4f2c2b1c3415" providerId="ADAL" clId="{F5BE0921-B5D3-44AC-B7E7-8CD890F05B53}" dt="2024-03-28T16:33:48.547" v="212" actId="1592"/>
        <pc:sldMkLst>
          <pc:docMk/>
          <pc:sldMk cId="3549670500" sldId="457"/>
        </pc:sldMkLst>
        <pc:spChg chg="del">
          <ac:chgData name="Verbeeck William" userId="9b98557d-4638-497e-9b40-4f2c2b1c3415" providerId="ADAL" clId="{F5BE0921-B5D3-44AC-B7E7-8CD890F05B53}" dt="2024-03-28T14:35:47.490" v="17" actId="478"/>
          <ac:spMkLst>
            <pc:docMk/>
            <pc:sldMk cId="3549670500" sldId="457"/>
            <ac:spMk id="4" creationId="{12A083E3-5C71-8B73-4990-4FD248752C86}"/>
          </ac:spMkLst>
        </pc:spChg>
        <pc:spChg chg="del">
          <ac:chgData name="Verbeeck William" userId="9b98557d-4638-497e-9b40-4f2c2b1c3415" providerId="ADAL" clId="{F5BE0921-B5D3-44AC-B7E7-8CD890F05B53}" dt="2024-03-28T14:35:47.490" v="17" actId="478"/>
          <ac:spMkLst>
            <pc:docMk/>
            <pc:sldMk cId="3549670500" sldId="457"/>
            <ac:spMk id="10" creationId="{37FC2C78-4A1A-8191-7A0C-FE6F79E2EFC7}"/>
          </ac:spMkLst>
        </pc:spChg>
        <pc:spChg chg="mod">
          <ac:chgData name="Verbeeck William" userId="9b98557d-4638-497e-9b40-4f2c2b1c3415" providerId="ADAL" clId="{F5BE0921-B5D3-44AC-B7E7-8CD890F05B53}" dt="2024-03-28T16:33:35.811" v="210" actId="403"/>
          <ac:spMkLst>
            <pc:docMk/>
            <pc:sldMk cId="3549670500" sldId="457"/>
            <ac:spMk id="869" creationId="{00000000-0000-0000-0000-000000000000}"/>
          </ac:spMkLst>
        </pc:spChg>
        <pc:spChg chg="del">
          <ac:chgData name="Verbeeck William" userId="9b98557d-4638-497e-9b40-4f2c2b1c3415" providerId="ADAL" clId="{F5BE0921-B5D3-44AC-B7E7-8CD890F05B53}" dt="2024-03-28T14:35:47.490" v="17" actId="478"/>
          <ac:spMkLst>
            <pc:docMk/>
            <pc:sldMk cId="3549670500" sldId="457"/>
            <ac:spMk id="951" creationId="{43205CE8-6711-92B6-4D5E-4106C2319EAD}"/>
          </ac:spMkLst>
        </pc:spChg>
        <pc:spChg chg="del">
          <ac:chgData name="Verbeeck William" userId="9b98557d-4638-497e-9b40-4f2c2b1c3415" providerId="ADAL" clId="{F5BE0921-B5D3-44AC-B7E7-8CD890F05B53}" dt="2024-03-28T14:35:43.443" v="16" actId="478"/>
          <ac:spMkLst>
            <pc:docMk/>
            <pc:sldMk cId="3549670500" sldId="457"/>
            <ac:spMk id="985" creationId="{FCFEB920-77B8-7784-E7B7-36B0960C7078}"/>
          </ac:spMkLst>
        </pc:spChg>
        <pc:grpChg chg="del">
          <ac:chgData name="Verbeeck William" userId="9b98557d-4638-497e-9b40-4f2c2b1c3415" providerId="ADAL" clId="{F5BE0921-B5D3-44AC-B7E7-8CD890F05B53}" dt="2024-03-28T14:35:43.443" v="16" actId="478"/>
          <ac:grpSpMkLst>
            <pc:docMk/>
            <pc:sldMk cId="3549670500" sldId="457"/>
            <ac:grpSpMk id="11" creationId="{194AC982-8479-289E-A628-85733A23A90E}"/>
          </ac:grpSpMkLst>
        </pc:grpChg>
        <pc:grpChg chg="del">
          <ac:chgData name="Verbeeck William" userId="9b98557d-4638-497e-9b40-4f2c2b1c3415" providerId="ADAL" clId="{F5BE0921-B5D3-44AC-B7E7-8CD890F05B53}" dt="2024-03-28T14:35:43.443" v="16" actId="478"/>
          <ac:grpSpMkLst>
            <pc:docMk/>
            <pc:sldMk cId="3549670500" sldId="457"/>
            <ac:grpSpMk id="21" creationId="{AE997C9F-418D-E9EE-CDCD-FBFA872F3351}"/>
          </ac:grpSpMkLst>
        </pc:grpChg>
        <pc:grpChg chg="del">
          <ac:chgData name="Verbeeck William" userId="9b98557d-4638-497e-9b40-4f2c2b1c3415" providerId="ADAL" clId="{F5BE0921-B5D3-44AC-B7E7-8CD890F05B53}" dt="2024-03-28T14:35:43.443" v="16" actId="478"/>
          <ac:grpSpMkLst>
            <pc:docMk/>
            <pc:sldMk cId="3549670500" sldId="457"/>
            <ac:grpSpMk id="23" creationId="{A7006F84-B001-AC47-F5B2-3736FE6ABD74}"/>
          </ac:grpSpMkLst>
        </pc:grpChg>
        <pc:grpChg chg="del">
          <ac:chgData name="Verbeeck William" userId="9b98557d-4638-497e-9b40-4f2c2b1c3415" providerId="ADAL" clId="{F5BE0921-B5D3-44AC-B7E7-8CD890F05B53}" dt="2024-03-28T14:35:43.443" v="16" actId="478"/>
          <ac:grpSpMkLst>
            <pc:docMk/>
            <pc:sldMk cId="3549670500" sldId="457"/>
            <ac:grpSpMk id="38" creationId="{22A35BCA-BFB2-BE34-4050-086F5151FE53}"/>
          </ac:grpSpMkLst>
        </pc:grpChg>
        <pc:grpChg chg="del">
          <ac:chgData name="Verbeeck William" userId="9b98557d-4638-497e-9b40-4f2c2b1c3415" providerId="ADAL" clId="{F5BE0921-B5D3-44AC-B7E7-8CD890F05B53}" dt="2024-03-28T14:35:47.490" v="17" actId="478"/>
          <ac:grpSpMkLst>
            <pc:docMk/>
            <pc:sldMk cId="3549670500" sldId="457"/>
            <ac:grpSpMk id="43" creationId="{118C9A07-F568-09E8-AE30-D31A681D95CB}"/>
          </ac:grpSpMkLst>
        </pc:grpChg>
        <pc:grpChg chg="del">
          <ac:chgData name="Verbeeck William" userId="9b98557d-4638-497e-9b40-4f2c2b1c3415" providerId="ADAL" clId="{F5BE0921-B5D3-44AC-B7E7-8CD890F05B53}" dt="2024-03-28T14:35:43.443" v="16" actId="478"/>
          <ac:grpSpMkLst>
            <pc:docMk/>
            <pc:sldMk cId="3549670500" sldId="457"/>
            <ac:grpSpMk id="57" creationId="{8E1F0DDC-699C-5E4D-B744-84A771868327}"/>
          </ac:grpSpMkLst>
        </pc:grpChg>
        <pc:grpChg chg="del">
          <ac:chgData name="Verbeeck William" userId="9b98557d-4638-497e-9b40-4f2c2b1c3415" providerId="ADAL" clId="{F5BE0921-B5D3-44AC-B7E7-8CD890F05B53}" dt="2024-03-28T14:35:47.490" v="17" actId="478"/>
          <ac:grpSpMkLst>
            <pc:docMk/>
            <pc:sldMk cId="3549670500" sldId="457"/>
            <ac:grpSpMk id="59" creationId="{B1D18CB1-1754-4AF1-7740-D766F6424DEA}"/>
          </ac:grpSpMkLst>
        </pc:grpChg>
        <pc:grpChg chg="del">
          <ac:chgData name="Verbeeck William" userId="9b98557d-4638-497e-9b40-4f2c2b1c3415" providerId="ADAL" clId="{F5BE0921-B5D3-44AC-B7E7-8CD890F05B53}" dt="2024-03-28T14:35:43.443" v="16" actId="478"/>
          <ac:grpSpMkLst>
            <pc:docMk/>
            <pc:sldMk cId="3549670500" sldId="457"/>
            <ac:grpSpMk id="898" creationId="{7A36C24C-90D4-9F44-E8B7-DE6FA5369E4E}"/>
          </ac:grpSpMkLst>
        </pc:grpChg>
        <pc:grpChg chg="del">
          <ac:chgData name="Verbeeck William" userId="9b98557d-4638-497e-9b40-4f2c2b1c3415" providerId="ADAL" clId="{F5BE0921-B5D3-44AC-B7E7-8CD890F05B53}" dt="2024-03-28T14:35:43.443" v="16" actId="478"/>
          <ac:grpSpMkLst>
            <pc:docMk/>
            <pc:sldMk cId="3549670500" sldId="457"/>
            <ac:grpSpMk id="901" creationId="{AE038AF7-6B3D-6D90-EC18-58C49488AC94}"/>
          </ac:grpSpMkLst>
        </pc:grpChg>
        <pc:grpChg chg="del">
          <ac:chgData name="Verbeeck William" userId="9b98557d-4638-497e-9b40-4f2c2b1c3415" providerId="ADAL" clId="{F5BE0921-B5D3-44AC-B7E7-8CD890F05B53}" dt="2024-03-28T14:35:43.443" v="16" actId="478"/>
          <ac:grpSpMkLst>
            <pc:docMk/>
            <pc:sldMk cId="3549670500" sldId="457"/>
            <ac:grpSpMk id="907" creationId="{FDC214A1-3852-D755-4849-3DA5EAF7AC4E}"/>
          </ac:grpSpMkLst>
        </pc:grpChg>
        <pc:grpChg chg="del">
          <ac:chgData name="Verbeeck William" userId="9b98557d-4638-497e-9b40-4f2c2b1c3415" providerId="ADAL" clId="{F5BE0921-B5D3-44AC-B7E7-8CD890F05B53}" dt="2024-03-28T14:35:43.443" v="16" actId="478"/>
          <ac:grpSpMkLst>
            <pc:docMk/>
            <pc:sldMk cId="3549670500" sldId="457"/>
            <ac:grpSpMk id="919" creationId="{2917B196-07C2-9DFE-2E63-C956FA49FD7F}"/>
          </ac:grpSpMkLst>
        </pc:grpChg>
        <pc:grpChg chg="del">
          <ac:chgData name="Verbeeck William" userId="9b98557d-4638-497e-9b40-4f2c2b1c3415" providerId="ADAL" clId="{F5BE0921-B5D3-44AC-B7E7-8CD890F05B53}" dt="2024-03-28T14:35:43.443" v="16" actId="478"/>
          <ac:grpSpMkLst>
            <pc:docMk/>
            <pc:sldMk cId="3549670500" sldId="457"/>
            <ac:grpSpMk id="932" creationId="{C10C5945-B96D-A833-505A-50665EC11476}"/>
          </ac:grpSpMkLst>
        </pc:grpChg>
        <pc:grpChg chg="del">
          <ac:chgData name="Verbeeck William" userId="9b98557d-4638-497e-9b40-4f2c2b1c3415" providerId="ADAL" clId="{F5BE0921-B5D3-44AC-B7E7-8CD890F05B53}" dt="2024-03-28T14:35:47.490" v="17" actId="478"/>
          <ac:grpSpMkLst>
            <pc:docMk/>
            <pc:sldMk cId="3549670500" sldId="457"/>
            <ac:grpSpMk id="962" creationId="{C72B5B8F-CF53-B3BA-2265-6A572E509A0E}"/>
          </ac:grpSpMkLst>
        </pc:grpChg>
        <pc:grpChg chg="del">
          <ac:chgData name="Verbeeck William" userId="9b98557d-4638-497e-9b40-4f2c2b1c3415" providerId="ADAL" clId="{F5BE0921-B5D3-44AC-B7E7-8CD890F05B53}" dt="2024-03-28T14:35:43.443" v="16" actId="478"/>
          <ac:grpSpMkLst>
            <pc:docMk/>
            <pc:sldMk cId="3549670500" sldId="457"/>
            <ac:grpSpMk id="980" creationId="{A1E1DD17-6DC5-2CDC-CB1A-6E4531B08747}"/>
          </ac:grpSpMkLst>
        </pc:grpChg>
        <pc:cxnChg chg="del mod">
          <ac:chgData name="Verbeeck William" userId="9b98557d-4638-497e-9b40-4f2c2b1c3415" providerId="ADAL" clId="{F5BE0921-B5D3-44AC-B7E7-8CD890F05B53}" dt="2024-03-28T14:35:47.490" v="17" actId="478"/>
          <ac:cxnSpMkLst>
            <pc:docMk/>
            <pc:sldMk cId="3549670500" sldId="457"/>
            <ac:cxnSpMk id="18" creationId="{EBBA943E-733B-F838-1D2E-F088BB38CCE6}"/>
          </ac:cxnSpMkLst>
        </pc:cxnChg>
        <pc:cxnChg chg="del mod">
          <ac:chgData name="Verbeeck William" userId="9b98557d-4638-497e-9b40-4f2c2b1c3415" providerId="ADAL" clId="{F5BE0921-B5D3-44AC-B7E7-8CD890F05B53}" dt="2024-03-28T14:35:43.443" v="16" actId="478"/>
          <ac:cxnSpMkLst>
            <pc:docMk/>
            <pc:sldMk cId="3549670500" sldId="457"/>
            <ac:cxnSpMk id="53" creationId="{65540124-44B5-9339-B78B-1EED583FB049}"/>
          </ac:cxnSpMkLst>
        </pc:cxnChg>
        <pc:cxnChg chg="del mod">
          <ac:chgData name="Verbeeck William" userId="9b98557d-4638-497e-9b40-4f2c2b1c3415" providerId="ADAL" clId="{F5BE0921-B5D3-44AC-B7E7-8CD890F05B53}" dt="2024-03-28T14:35:43.443" v="16" actId="478"/>
          <ac:cxnSpMkLst>
            <pc:docMk/>
            <pc:sldMk cId="3549670500" sldId="457"/>
            <ac:cxnSpMk id="56" creationId="{35A02A83-FD23-B623-54BF-85BD52EB09FE}"/>
          </ac:cxnSpMkLst>
        </pc:cxnChg>
        <pc:cxnChg chg="del mod">
          <ac:chgData name="Verbeeck William" userId="9b98557d-4638-497e-9b40-4f2c2b1c3415" providerId="ADAL" clId="{F5BE0921-B5D3-44AC-B7E7-8CD890F05B53}" dt="2024-03-28T14:35:43.443" v="16" actId="478"/>
          <ac:cxnSpMkLst>
            <pc:docMk/>
            <pc:sldMk cId="3549670500" sldId="457"/>
            <ac:cxnSpMk id="63" creationId="{23DFD427-4D70-8556-45C2-67EF0151CFB6}"/>
          </ac:cxnSpMkLst>
        </pc:cxnChg>
        <pc:cxnChg chg="del mod">
          <ac:chgData name="Verbeeck William" userId="9b98557d-4638-497e-9b40-4f2c2b1c3415" providerId="ADAL" clId="{F5BE0921-B5D3-44AC-B7E7-8CD890F05B53}" dt="2024-03-28T14:35:49.696" v="18" actId="478"/>
          <ac:cxnSpMkLst>
            <pc:docMk/>
            <pc:sldMk cId="3549670500" sldId="457"/>
            <ac:cxnSpMk id="889" creationId="{95F34A6C-2726-A162-4A14-9F3F82E5D9B0}"/>
          </ac:cxnSpMkLst>
        </pc:cxnChg>
        <pc:cxnChg chg="del mod">
          <ac:chgData name="Verbeeck William" userId="9b98557d-4638-497e-9b40-4f2c2b1c3415" providerId="ADAL" clId="{F5BE0921-B5D3-44AC-B7E7-8CD890F05B53}" dt="2024-03-28T14:35:43.443" v="16" actId="478"/>
          <ac:cxnSpMkLst>
            <pc:docMk/>
            <pc:sldMk cId="3549670500" sldId="457"/>
            <ac:cxnSpMk id="927" creationId="{14347D50-337A-7E42-34AE-93CF4A03D413}"/>
          </ac:cxnSpMkLst>
        </pc:cxnChg>
        <pc:cxnChg chg="del mod">
          <ac:chgData name="Verbeeck William" userId="9b98557d-4638-497e-9b40-4f2c2b1c3415" providerId="ADAL" clId="{F5BE0921-B5D3-44AC-B7E7-8CD890F05B53}" dt="2024-03-28T14:35:47.490" v="17" actId="478"/>
          <ac:cxnSpMkLst>
            <pc:docMk/>
            <pc:sldMk cId="3549670500" sldId="457"/>
            <ac:cxnSpMk id="928" creationId="{05F12E78-069A-9737-1705-9002318436EE}"/>
          </ac:cxnSpMkLst>
        </pc:cxnChg>
        <pc:cxnChg chg="del">
          <ac:chgData name="Verbeeck William" userId="9b98557d-4638-497e-9b40-4f2c2b1c3415" providerId="ADAL" clId="{F5BE0921-B5D3-44AC-B7E7-8CD890F05B53}" dt="2024-03-28T14:35:47.490" v="17" actId="478"/>
          <ac:cxnSpMkLst>
            <pc:docMk/>
            <pc:sldMk cId="3549670500" sldId="457"/>
            <ac:cxnSpMk id="956" creationId="{2C0FECCC-1B8B-B782-A6FB-2B23B29D8F6F}"/>
          </ac:cxnSpMkLst>
        </pc:cxnChg>
        <pc:cxnChg chg="del">
          <ac:chgData name="Verbeeck William" userId="9b98557d-4638-497e-9b40-4f2c2b1c3415" providerId="ADAL" clId="{F5BE0921-B5D3-44AC-B7E7-8CD890F05B53}" dt="2024-03-28T14:35:47.490" v="17" actId="478"/>
          <ac:cxnSpMkLst>
            <pc:docMk/>
            <pc:sldMk cId="3549670500" sldId="457"/>
            <ac:cxnSpMk id="957" creationId="{C72CB844-475A-3E8B-0B52-3366BCAD99A1}"/>
          </ac:cxnSpMkLst>
        </pc:cxnChg>
        <pc:cxnChg chg="del">
          <ac:chgData name="Verbeeck William" userId="9b98557d-4638-497e-9b40-4f2c2b1c3415" providerId="ADAL" clId="{F5BE0921-B5D3-44AC-B7E7-8CD890F05B53}" dt="2024-03-28T14:35:47.490" v="17" actId="478"/>
          <ac:cxnSpMkLst>
            <pc:docMk/>
            <pc:sldMk cId="3549670500" sldId="457"/>
            <ac:cxnSpMk id="958" creationId="{05E6F6A4-DDC0-2D49-8601-ADC836ED00B2}"/>
          </ac:cxnSpMkLst>
        </pc:cxnChg>
        <pc:cxnChg chg="del">
          <ac:chgData name="Verbeeck William" userId="9b98557d-4638-497e-9b40-4f2c2b1c3415" providerId="ADAL" clId="{F5BE0921-B5D3-44AC-B7E7-8CD890F05B53}" dt="2024-03-28T14:35:47.490" v="17" actId="478"/>
          <ac:cxnSpMkLst>
            <pc:docMk/>
            <pc:sldMk cId="3549670500" sldId="457"/>
            <ac:cxnSpMk id="959" creationId="{34176921-CFE0-664A-0612-D1338F458B10}"/>
          </ac:cxnSpMkLst>
        </pc:cxnChg>
        <pc:cxnChg chg="del mod">
          <ac:chgData name="Verbeeck William" userId="9b98557d-4638-497e-9b40-4f2c2b1c3415" providerId="ADAL" clId="{F5BE0921-B5D3-44AC-B7E7-8CD890F05B53}" dt="2024-03-28T14:35:53.885" v="19" actId="478"/>
          <ac:cxnSpMkLst>
            <pc:docMk/>
            <pc:sldMk cId="3549670500" sldId="457"/>
            <ac:cxnSpMk id="975" creationId="{5D518E6B-5FD2-1938-BBB7-6AB113B438F8}"/>
          </ac:cxnSpMkLst>
        </pc:cxnChg>
        <pc:cxnChg chg="del mod">
          <ac:chgData name="Verbeeck William" userId="9b98557d-4638-497e-9b40-4f2c2b1c3415" providerId="ADAL" clId="{F5BE0921-B5D3-44AC-B7E7-8CD890F05B53}" dt="2024-03-28T14:35:43.443" v="16" actId="478"/>
          <ac:cxnSpMkLst>
            <pc:docMk/>
            <pc:sldMk cId="3549670500" sldId="457"/>
            <ac:cxnSpMk id="978" creationId="{828CD7E5-6A43-3F47-3F52-9DB326F4830D}"/>
          </ac:cxnSpMkLst>
        </pc:cxnChg>
        <pc:cxnChg chg="del mod">
          <ac:chgData name="Verbeeck William" userId="9b98557d-4638-497e-9b40-4f2c2b1c3415" providerId="ADAL" clId="{F5BE0921-B5D3-44AC-B7E7-8CD890F05B53}" dt="2024-03-28T14:35:43.443" v="16" actId="478"/>
          <ac:cxnSpMkLst>
            <pc:docMk/>
            <pc:sldMk cId="3549670500" sldId="457"/>
            <ac:cxnSpMk id="986" creationId="{E56E4BE2-5934-723D-3837-99C40B1460D3}"/>
          </ac:cxnSpMkLst>
        </pc:cxnChg>
        <pc:cxnChg chg="del mod">
          <ac:chgData name="Verbeeck William" userId="9b98557d-4638-497e-9b40-4f2c2b1c3415" providerId="ADAL" clId="{F5BE0921-B5D3-44AC-B7E7-8CD890F05B53}" dt="2024-03-28T14:35:43.443" v="16" actId="478"/>
          <ac:cxnSpMkLst>
            <pc:docMk/>
            <pc:sldMk cId="3549670500" sldId="457"/>
            <ac:cxnSpMk id="1004" creationId="{AFA687B0-95D8-3990-6E50-50154C8B1FE5}"/>
          </ac:cxnSpMkLst>
        </pc:cxnChg>
        <pc:cxnChg chg="del mod">
          <ac:chgData name="Verbeeck William" userId="9b98557d-4638-497e-9b40-4f2c2b1c3415" providerId="ADAL" clId="{F5BE0921-B5D3-44AC-B7E7-8CD890F05B53}" dt="2024-03-28T14:35:43.443" v="16" actId="478"/>
          <ac:cxnSpMkLst>
            <pc:docMk/>
            <pc:sldMk cId="3549670500" sldId="457"/>
            <ac:cxnSpMk id="1006" creationId="{7617FF2D-CEDD-1C23-18C4-D8BA0C78F1EB}"/>
          </ac:cxnSpMkLst>
        </pc:cxnChg>
        <pc:cxnChg chg="del mod">
          <ac:chgData name="Verbeeck William" userId="9b98557d-4638-497e-9b40-4f2c2b1c3415" providerId="ADAL" clId="{F5BE0921-B5D3-44AC-B7E7-8CD890F05B53}" dt="2024-03-28T14:35:43.443" v="16" actId="478"/>
          <ac:cxnSpMkLst>
            <pc:docMk/>
            <pc:sldMk cId="3549670500" sldId="457"/>
            <ac:cxnSpMk id="1009" creationId="{CD504615-DC30-5E9E-8899-110C8C684369}"/>
          </ac:cxnSpMkLst>
        </pc:cxnChg>
        <pc:cxnChg chg="del mod">
          <ac:chgData name="Verbeeck William" userId="9b98557d-4638-497e-9b40-4f2c2b1c3415" providerId="ADAL" clId="{F5BE0921-B5D3-44AC-B7E7-8CD890F05B53}" dt="2024-03-28T14:35:43.443" v="16" actId="478"/>
          <ac:cxnSpMkLst>
            <pc:docMk/>
            <pc:sldMk cId="3549670500" sldId="457"/>
            <ac:cxnSpMk id="1011" creationId="{D7405137-FB46-F822-926C-CC491F155803}"/>
          </ac:cxnSpMkLst>
        </pc:cxnChg>
        <pc:cxnChg chg="del">
          <ac:chgData name="Verbeeck William" userId="9b98557d-4638-497e-9b40-4f2c2b1c3415" providerId="ADAL" clId="{F5BE0921-B5D3-44AC-B7E7-8CD890F05B53}" dt="2024-03-28T14:35:43.443" v="16" actId="478"/>
          <ac:cxnSpMkLst>
            <pc:docMk/>
            <pc:sldMk cId="3549670500" sldId="457"/>
            <ac:cxnSpMk id="1022" creationId="{27E5B864-EDE0-DC96-EE20-8E875675B009}"/>
          </ac:cxnSpMkLst>
        </pc:cxnChg>
        <pc:cxnChg chg="del">
          <ac:chgData name="Verbeeck William" userId="9b98557d-4638-497e-9b40-4f2c2b1c3415" providerId="ADAL" clId="{F5BE0921-B5D3-44AC-B7E7-8CD890F05B53}" dt="2024-03-28T14:35:54.896" v="20" actId="478"/>
          <ac:cxnSpMkLst>
            <pc:docMk/>
            <pc:sldMk cId="3549670500" sldId="457"/>
            <ac:cxnSpMk id="1027" creationId="{E4A4E4CB-7F38-18E3-4D3E-119AC876E070}"/>
          </ac:cxnSpMkLst>
        </pc:cxnChg>
      </pc:sldChg>
      <pc:sldChg chg="addSp delSp modSp add mod addCm modCm">
        <pc:chgData name="Verbeeck William" userId="9b98557d-4638-497e-9b40-4f2c2b1c3415" providerId="ADAL" clId="{F5BE0921-B5D3-44AC-B7E7-8CD890F05B53}" dt="2024-03-28T16:33:24.067" v="208" actId="403"/>
        <pc:sldMkLst>
          <pc:docMk/>
          <pc:sldMk cId="4082974333" sldId="458"/>
        </pc:sldMkLst>
        <pc:spChg chg="del">
          <ac:chgData name="Verbeeck William" userId="9b98557d-4638-497e-9b40-4f2c2b1c3415" providerId="ADAL" clId="{F5BE0921-B5D3-44AC-B7E7-8CD890F05B53}" dt="2024-03-28T14:36:30.164" v="33" actId="478"/>
          <ac:spMkLst>
            <pc:docMk/>
            <pc:sldMk cId="4082974333" sldId="458"/>
            <ac:spMk id="4" creationId="{12A083E3-5C71-8B73-4990-4FD248752C86}"/>
          </ac:spMkLst>
        </pc:spChg>
        <pc:spChg chg="del">
          <ac:chgData name="Verbeeck William" userId="9b98557d-4638-497e-9b40-4f2c2b1c3415" providerId="ADAL" clId="{F5BE0921-B5D3-44AC-B7E7-8CD890F05B53}" dt="2024-03-28T14:36:30.164" v="33" actId="478"/>
          <ac:spMkLst>
            <pc:docMk/>
            <pc:sldMk cId="4082974333" sldId="458"/>
            <ac:spMk id="10" creationId="{37FC2C78-4A1A-8191-7A0C-FE6F79E2EFC7}"/>
          </ac:spMkLst>
        </pc:spChg>
        <pc:spChg chg="del">
          <ac:chgData name="Verbeeck William" userId="9b98557d-4638-497e-9b40-4f2c2b1c3415" providerId="ADAL" clId="{F5BE0921-B5D3-44AC-B7E7-8CD890F05B53}" dt="2024-03-28T14:36:30.164" v="33" actId="478"/>
          <ac:spMkLst>
            <pc:docMk/>
            <pc:sldMk cId="4082974333" sldId="458"/>
            <ac:spMk id="17" creationId="{1493BFBE-A976-7797-925F-0B71211C291F}"/>
          </ac:spMkLst>
        </pc:spChg>
        <pc:spChg chg="mod">
          <ac:chgData name="Verbeeck William" userId="9b98557d-4638-497e-9b40-4f2c2b1c3415" providerId="ADAL" clId="{F5BE0921-B5D3-44AC-B7E7-8CD890F05B53}" dt="2024-03-28T16:33:24.067" v="208" actId="403"/>
          <ac:spMkLst>
            <pc:docMk/>
            <pc:sldMk cId="4082974333" sldId="458"/>
            <ac:spMk id="869" creationId="{00000000-0000-0000-0000-000000000000}"/>
          </ac:spMkLst>
        </pc:spChg>
        <pc:spChg chg="del">
          <ac:chgData name="Verbeeck William" userId="9b98557d-4638-497e-9b40-4f2c2b1c3415" providerId="ADAL" clId="{F5BE0921-B5D3-44AC-B7E7-8CD890F05B53}" dt="2024-03-28T14:36:30.164" v="33" actId="478"/>
          <ac:spMkLst>
            <pc:docMk/>
            <pc:sldMk cId="4082974333" sldId="458"/>
            <ac:spMk id="951" creationId="{43205CE8-6711-92B6-4D5E-4106C2319EAD}"/>
          </ac:spMkLst>
        </pc:spChg>
        <pc:spChg chg="del">
          <ac:chgData name="Verbeeck William" userId="9b98557d-4638-497e-9b40-4f2c2b1c3415" providerId="ADAL" clId="{F5BE0921-B5D3-44AC-B7E7-8CD890F05B53}" dt="2024-03-28T14:36:30.164" v="33" actId="478"/>
          <ac:spMkLst>
            <pc:docMk/>
            <pc:sldMk cId="4082974333" sldId="458"/>
            <ac:spMk id="985" creationId="{FCFEB920-77B8-7784-E7B7-36B0960C7078}"/>
          </ac:spMkLst>
        </pc:spChg>
        <pc:grpChg chg="del">
          <ac:chgData name="Verbeeck William" userId="9b98557d-4638-497e-9b40-4f2c2b1c3415" providerId="ADAL" clId="{F5BE0921-B5D3-44AC-B7E7-8CD890F05B53}" dt="2024-03-28T14:36:30.164" v="33" actId="478"/>
          <ac:grpSpMkLst>
            <pc:docMk/>
            <pc:sldMk cId="4082974333" sldId="458"/>
            <ac:grpSpMk id="11" creationId="{194AC982-8479-289E-A628-85733A23A90E}"/>
          </ac:grpSpMkLst>
        </pc:grpChg>
        <pc:grpChg chg="del">
          <ac:chgData name="Verbeeck William" userId="9b98557d-4638-497e-9b40-4f2c2b1c3415" providerId="ADAL" clId="{F5BE0921-B5D3-44AC-B7E7-8CD890F05B53}" dt="2024-03-28T14:36:30.164" v="33" actId="478"/>
          <ac:grpSpMkLst>
            <pc:docMk/>
            <pc:sldMk cId="4082974333" sldId="458"/>
            <ac:grpSpMk id="21" creationId="{AE997C9F-418D-E9EE-CDCD-FBFA872F3351}"/>
          </ac:grpSpMkLst>
        </pc:grpChg>
        <pc:grpChg chg="del">
          <ac:chgData name="Verbeeck William" userId="9b98557d-4638-497e-9b40-4f2c2b1c3415" providerId="ADAL" clId="{F5BE0921-B5D3-44AC-B7E7-8CD890F05B53}" dt="2024-03-28T14:36:30.164" v="33" actId="478"/>
          <ac:grpSpMkLst>
            <pc:docMk/>
            <pc:sldMk cId="4082974333" sldId="458"/>
            <ac:grpSpMk id="23" creationId="{A7006F84-B001-AC47-F5B2-3736FE6ABD74}"/>
          </ac:grpSpMkLst>
        </pc:grpChg>
        <pc:grpChg chg="del">
          <ac:chgData name="Verbeeck William" userId="9b98557d-4638-497e-9b40-4f2c2b1c3415" providerId="ADAL" clId="{F5BE0921-B5D3-44AC-B7E7-8CD890F05B53}" dt="2024-03-28T14:36:30.164" v="33" actId="478"/>
          <ac:grpSpMkLst>
            <pc:docMk/>
            <pc:sldMk cId="4082974333" sldId="458"/>
            <ac:grpSpMk id="26" creationId="{85BC9FB7-0056-79DA-0AD2-3AAF038F6010}"/>
          </ac:grpSpMkLst>
        </pc:grpChg>
        <pc:grpChg chg="del">
          <ac:chgData name="Verbeeck William" userId="9b98557d-4638-497e-9b40-4f2c2b1c3415" providerId="ADAL" clId="{F5BE0921-B5D3-44AC-B7E7-8CD890F05B53}" dt="2024-03-28T14:36:30.164" v="33" actId="478"/>
          <ac:grpSpMkLst>
            <pc:docMk/>
            <pc:sldMk cId="4082974333" sldId="458"/>
            <ac:grpSpMk id="29" creationId="{537A59FC-5550-A91D-9F95-6ED72A810065}"/>
          </ac:grpSpMkLst>
        </pc:grpChg>
        <pc:grpChg chg="del">
          <ac:chgData name="Verbeeck William" userId="9b98557d-4638-497e-9b40-4f2c2b1c3415" providerId="ADAL" clId="{F5BE0921-B5D3-44AC-B7E7-8CD890F05B53}" dt="2024-03-28T14:36:30.164" v="33" actId="478"/>
          <ac:grpSpMkLst>
            <pc:docMk/>
            <pc:sldMk cId="4082974333" sldId="458"/>
            <ac:grpSpMk id="32" creationId="{D8D2A0BD-6DB5-BA57-DEDF-688D5BD19013}"/>
          </ac:grpSpMkLst>
        </pc:grpChg>
        <pc:grpChg chg="del">
          <ac:chgData name="Verbeeck William" userId="9b98557d-4638-497e-9b40-4f2c2b1c3415" providerId="ADAL" clId="{F5BE0921-B5D3-44AC-B7E7-8CD890F05B53}" dt="2024-03-28T14:36:30.164" v="33" actId="478"/>
          <ac:grpSpMkLst>
            <pc:docMk/>
            <pc:sldMk cId="4082974333" sldId="458"/>
            <ac:grpSpMk id="38" creationId="{22A35BCA-BFB2-BE34-4050-086F5151FE53}"/>
          </ac:grpSpMkLst>
        </pc:grpChg>
        <pc:grpChg chg="del">
          <ac:chgData name="Verbeeck William" userId="9b98557d-4638-497e-9b40-4f2c2b1c3415" providerId="ADAL" clId="{F5BE0921-B5D3-44AC-B7E7-8CD890F05B53}" dt="2024-03-28T14:36:30.164" v="33" actId="478"/>
          <ac:grpSpMkLst>
            <pc:docMk/>
            <pc:sldMk cId="4082974333" sldId="458"/>
            <ac:grpSpMk id="43" creationId="{118C9A07-F568-09E8-AE30-D31A681D95CB}"/>
          </ac:grpSpMkLst>
        </pc:grpChg>
        <pc:grpChg chg="del">
          <ac:chgData name="Verbeeck William" userId="9b98557d-4638-497e-9b40-4f2c2b1c3415" providerId="ADAL" clId="{F5BE0921-B5D3-44AC-B7E7-8CD890F05B53}" dt="2024-03-28T14:36:30.164" v="33" actId="478"/>
          <ac:grpSpMkLst>
            <pc:docMk/>
            <pc:sldMk cId="4082974333" sldId="458"/>
            <ac:grpSpMk id="57" creationId="{8E1F0DDC-699C-5E4D-B744-84A771868327}"/>
          </ac:grpSpMkLst>
        </pc:grpChg>
        <pc:grpChg chg="del">
          <ac:chgData name="Verbeeck William" userId="9b98557d-4638-497e-9b40-4f2c2b1c3415" providerId="ADAL" clId="{F5BE0921-B5D3-44AC-B7E7-8CD890F05B53}" dt="2024-03-28T14:36:30.164" v="33" actId="478"/>
          <ac:grpSpMkLst>
            <pc:docMk/>
            <pc:sldMk cId="4082974333" sldId="458"/>
            <ac:grpSpMk id="59" creationId="{B1D18CB1-1754-4AF1-7740-D766F6424DEA}"/>
          </ac:grpSpMkLst>
        </pc:grpChg>
        <pc:grpChg chg="del">
          <ac:chgData name="Verbeeck William" userId="9b98557d-4638-497e-9b40-4f2c2b1c3415" providerId="ADAL" clId="{F5BE0921-B5D3-44AC-B7E7-8CD890F05B53}" dt="2024-03-28T14:36:30.164" v="33" actId="478"/>
          <ac:grpSpMkLst>
            <pc:docMk/>
            <pc:sldMk cId="4082974333" sldId="458"/>
            <ac:grpSpMk id="62" creationId="{417F4A08-FDF9-F0B1-0C12-33725F131EFA}"/>
          </ac:grpSpMkLst>
        </pc:grpChg>
        <pc:grpChg chg="del">
          <ac:chgData name="Verbeeck William" userId="9b98557d-4638-497e-9b40-4f2c2b1c3415" providerId="ADAL" clId="{F5BE0921-B5D3-44AC-B7E7-8CD890F05B53}" dt="2024-03-28T14:36:30.164" v="33" actId="478"/>
          <ac:grpSpMkLst>
            <pc:docMk/>
            <pc:sldMk cId="4082974333" sldId="458"/>
            <ac:grpSpMk id="847" creationId="{AA5B0008-CE02-1CF7-51B8-DB58D4A58EE8}"/>
          </ac:grpSpMkLst>
        </pc:grpChg>
        <pc:grpChg chg="del">
          <ac:chgData name="Verbeeck William" userId="9b98557d-4638-497e-9b40-4f2c2b1c3415" providerId="ADAL" clId="{F5BE0921-B5D3-44AC-B7E7-8CD890F05B53}" dt="2024-03-28T14:36:30.164" v="33" actId="478"/>
          <ac:grpSpMkLst>
            <pc:docMk/>
            <pc:sldMk cId="4082974333" sldId="458"/>
            <ac:grpSpMk id="851" creationId="{2F46D8F1-0238-3247-72B9-9F7A90617602}"/>
          </ac:grpSpMkLst>
        </pc:grpChg>
        <pc:grpChg chg="del">
          <ac:chgData name="Verbeeck William" userId="9b98557d-4638-497e-9b40-4f2c2b1c3415" providerId="ADAL" clId="{F5BE0921-B5D3-44AC-B7E7-8CD890F05B53}" dt="2024-03-28T14:36:30.164" v="33" actId="478"/>
          <ac:grpSpMkLst>
            <pc:docMk/>
            <pc:sldMk cId="4082974333" sldId="458"/>
            <ac:grpSpMk id="898" creationId="{7A36C24C-90D4-9F44-E8B7-DE6FA5369E4E}"/>
          </ac:grpSpMkLst>
        </pc:grpChg>
        <pc:grpChg chg="del">
          <ac:chgData name="Verbeeck William" userId="9b98557d-4638-497e-9b40-4f2c2b1c3415" providerId="ADAL" clId="{F5BE0921-B5D3-44AC-B7E7-8CD890F05B53}" dt="2024-03-28T14:36:30.164" v="33" actId="478"/>
          <ac:grpSpMkLst>
            <pc:docMk/>
            <pc:sldMk cId="4082974333" sldId="458"/>
            <ac:grpSpMk id="901" creationId="{AE038AF7-6B3D-6D90-EC18-58C49488AC94}"/>
          </ac:grpSpMkLst>
        </pc:grpChg>
        <pc:grpChg chg="del">
          <ac:chgData name="Verbeeck William" userId="9b98557d-4638-497e-9b40-4f2c2b1c3415" providerId="ADAL" clId="{F5BE0921-B5D3-44AC-B7E7-8CD890F05B53}" dt="2024-03-28T14:36:30.164" v="33" actId="478"/>
          <ac:grpSpMkLst>
            <pc:docMk/>
            <pc:sldMk cId="4082974333" sldId="458"/>
            <ac:grpSpMk id="907" creationId="{FDC214A1-3852-D755-4849-3DA5EAF7AC4E}"/>
          </ac:grpSpMkLst>
        </pc:grpChg>
        <pc:grpChg chg="del">
          <ac:chgData name="Verbeeck William" userId="9b98557d-4638-497e-9b40-4f2c2b1c3415" providerId="ADAL" clId="{F5BE0921-B5D3-44AC-B7E7-8CD890F05B53}" dt="2024-03-28T14:36:30.164" v="33" actId="478"/>
          <ac:grpSpMkLst>
            <pc:docMk/>
            <pc:sldMk cId="4082974333" sldId="458"/>
            <ac:grpSpMk id="913" creationId="{5D59550D-A8AC-2671-AD4E-22E512134914}"/>
          </ac:grpSpMkLst>
        </pc:grpChg>
        <pc:grpChg chg="del">
          <ac:chgData name="Verbeeck William" userId="9b98557d-4638-497e-9b40-4f2c2b1c3415" providerId="ADAL" clId="{F5BE0921-B5D3-44AC-B7E7-8CD890F05B53}" dt="2024-03-28T14:36:30.164" v="33" actId="478"/>
          <ac:grpSpMkLst>
            <pc:docMk/>
            <pc:sldMk cId="4082974333" sldId="458"/>
            <ac:grpSpMk id="916" creationId="{6331C61B-3F0C-BE21-191B-FD124B55D336}"/>
          </ac:grpSpMkLst>
        </pc:grpChg>
        <pc:grpChg chg="del">
          <ac:chgData name="Verbeeck William" userId="9b98557d-4638-497e-9b40-4f2c2b1c3415" providerId="ADAL" clId="{F5BE0921-B5D3-44AC-B7E7-8CD890F05B53}" dt="2024-03-28T14:36:30.164" v="33" actId="478"/>
          <ac:grpSpMkLst>
            <pc:docMk/>
            <pc:sldMk cId="4082974333" sldId="458"/>
            <ac:grpSpMk id="919" creationId="{2917B196-07C2-9DFE-2E63-C956FA49FD7F}"/>
          </ac:grpSpMkLst>
        </pc:grpChg>
        <pc:grpChg chg="del">
          <ac:chgData name="Verbeeck William" userId="9b98557d-4638-497e-9b40-4f2c2b1c3415" providerId="ADAL" clId="{F5BE0921-B5D3-44AC-B7E7-8CD890F05B53}" dt="2024-03-28T14:36:30.164" v="33" actId="478"/>
          <ac:grpSpMkLst>
            <pc:docMk/>
            <pc:sldMk cId="4082974333" sldId="458"/>
            <ac:grpSpMk id="932" creationId="{C10C5945-B96D-A833-505A-50665EC11476}"/>
          </ac:grpSpMkLst>
        </pc:grpChg>
        <pc:grpChg chg="del">
          <ac:chgData name="Verbeeck William" userId="9b98557d-4638-497e-9b40-4f2c2b1c3415" providerId="ADAL" clId="{F5BE0921-B5D3-44AC-B7E7-8CD890F05B53}" dt="2024-03-28T14:36:30.164" v="33" actId="478"/>
          <ac:grpSpMkLst>
            <pc:docMk/>
            <pc:sldMk cId="4082974333" sldId="458"/>
            <ac:grpSpMk id="940" creationId="{00000000-0000-0000-0000-000000000000}"/>
          </ac:grpSpMkLst>
        </pc:grpChg>
        <pc:grpChg chg="del">
          <ac:chgData name="Verbeeck William" userId="9b98557d-4638-497e-9b40-4f2c2b1c3415" providerId="ADAL" clId="{F5BE0921-B5D3-44AC-B7E7-8CD890F05B53}" dt="2024-03-28T14:36:30.164" v="33" actId="478"/>
          <ac:grpSpMkLst>
            <pc:docMk/>
            <pc:sldMk cId="4082974333" sldId="458"/>
            <ac:grpSpMk id="962" creationId="{C72B5B8F-CF53-B3BA-2265-6A572E509A0E}"/>
          </ac:grpSpMkLst>
        </pc:grpChg>
        <pc:grpChg chg="del">
          <ac:chgData name="Verbeeck William" userId="9b98557d-4638-497e-9b40-4f2c2b1c3415" providerId="ADAL" clId="{F5BE0921-B5D3-44AC-B7E7-8CD890F05B53}" dt="2024-03-28T14:36:30.164" v="33" actId="478"/>
          <ac:grpSpMkLst>
            <pc:docMk/>
            <pc:sldMk cId="4082974333" sldId="458"/>
            <ac:grpSpMk id="980" creationId="{A1E1DD17-6DC5-2CDC-CB1A-6E4531B08747}"/>
          </ac:grpSpMkLst>
        </pc:grpChg>
        <pc:picChg chg="add mod">
          <ac:chgData name="Verbeeck William" userId="9b98557d-4638-497e-9b40-4f2c2b1c3415" providerId="ADAL" clId="{F5BE0921-B5D3-44AC-B7E7-8CD890F05B53}" dt="2024-03-28T14:40:14.656" v="52" actId="1076"/>
          <ac:picMkLst>
            <pc:docMk/>
            <pc:sldMk cId="4082974333" sldId="458"/>
            <ac:picMk id="1026" creationId="{B745021A-F73D-9B57-B6CF-967395694649}"/>
          </ac:picMkLst>
        </pc:picChg>
        <pc:cxnChg chg="del mod">
          <ac:chgData name="Verbeeck William" userId="9b98557d-4638-497e-9b40-4f2c2b1c3415" providerId="ADAL" clId="{F5BE0921-B5D3-44AC-B7E7-8CD890F05B53}" dt="2024-03-28T14:36:30.164" v="33" actId="478"/>
          <ac:cxnSpMkLst>
            <pc:docMk/>
            <pc:sldMk cId="4082974333" sldId="458"/>
            <ac:cxnSpMk id="18" creationId="{EBBA943E-733B-F838-1D2E-F088BB38CCE6}"/>
          </ac:cxnSpMkLst>
        </pc:cxnChg>
        <pc:cxnChg chg="del mod">
          <ac:chgData name="Verbeeck William" userId="9b98557d-4638-497e-9b40-4f2c2b1c3415" providerId="ADAL" clId="{F5BE0921-B5D3-44AC-B7E7-8CD890F05B53}" dt="2024-03-28T14:36:30.164" v="33" actId="478"/>
          <ac:cxnSpMkLst>
            <pc:docMk/>
            <pc:sldMk cId="4082974333" sldId="458"/>
            <ac:cxnSpMk id="35" creationId="{C6215295-0706-E71B-A133-615B93BF5389}"/>
          </ac:cxnSpMkLst>
        </pc:cxnChg>
        <pc:cxnChg chg="del mod">
          <ac:chgData name="Verbeeck William" userId="9b98557d-4638-497e-9b40-4f2c2b1c3415" providerId="ADAL" clId="{F5BE0921-B5D3-44AC-B7E7-8CD890F05B53}" dt="2024-03-28T14:36:30.164" v="33" actId="478"/>
          <ac:cxnSpMkLst>
            <pc:docMk/>
            <pc:sldMk cId="4082974333" sldId="458"/>
            <ac:cxnSpMk id="53" creationId="{65540124-44B5-9339-B78B-1EED583FB049}"/>
          </ac:cxnSpMkLst>
        </pc:cxnChg>
        <pc:cxnChg chg="del mod">
          <ac:chgData name="Verbeeck William" userId="9b98557d-4638-497e-9b40-4f2c2b1c3415" providerId="ADAL" clId="{F5BE0921-B5D3-44AC-B7E7-8CD890F05B53}" dt="2024-03-28T14:36:30.164" v="33" actId="478"/>
          <ac:cxnSpMkLst>
            <pc:docMk/>
            <pc:sldMk cId="4082974333" sldId="458"/>
            <ac:cxnSpMk id="56" creationId="{35A02A83-FD23-B623-54BF-85BD52EB09FE}"/>
          </ac:cxnSpMkLst>
        </pc:cxnChg>
        <pc:cxnChg chg="del mod">
          <ac:chgData name="Verbeeck William" userId="9b98557d-4638-497e-9b40-4f2c2b1c3415" providerId="ADAL" clId="{F5BE0921-B5D3-44AC-B7E7-8CD890F05B53}" dt="2024-03-28T14:36:30.164" v="33" actId="478"/>
          <ac:cxnSpMkLst>
            <pc:docMk/>
            <pc:sldMk cId="4082974333" sldId="458"/>
            <ac:cxnSpMk id="63" creationId="{23DFD427-4D70-8556-45C2-67EF0151CFB6}"/>
          </ac:cxnSpMkLst>
        </pc:cxnChg>
        <pc:cxnChg chg="del mod">
          <ac:chgData name="Verbeeck William" userId="9b98557d-4638-497e-9b40-4f2c2b1c3415" providerId="ADAL" clId="{F5BE0921-B5D3-44AC-B7E7-8CD890F05B53}" dt="2024-03-28T14:36:30.164" v="33" actId="478"/>
          <ac:cxnSpMkLst>
            <pc:docMk/>
            <pc:sldMk cId="4082974333" sldId="458"/>
            <ac:cxnSpMk id="859" creationId="{023B4C46-65BE-3EDF-1EB5-23FA05032444}"/>
          </ac:cxnSpMkLst>
        </pc:cxnChg>
        <pc:cxnChg chg="del mod">
          <ac:chgData name="Verbeeck William" userId="9b98557d-4638-497e-9b40-4f2c2b1c3415" providerId="ADAL" clId="{F5BE0921-B5D3-44AC-B7E7-8CD890F05B53}" dt="2024-03-28T14:36:30.164" v="33" actId="478"/>
          <ac:cxnSpMkLst>
            <pc:docMk/>
            <pc:sldMk cId="4082974333" sldId="458"/>
            <ac:cxnSpMk id="872" creationId="{B468DA8E-57D3-EF92-77F1-900EB28C100D}"/>
          </ac:cxnSpMkLst>
        </pc:cxnChg>
        <pc:cxnChg chg="del mod">
          <ac:chgData name="Verbeeck William" userId="9b98557d-4638-497e-9b40-4f2c2b1c3415" providerId="ADAL" clId="{F5BE0921-B5D3-44AC-B7E7-8CD890F05B53}" dt="2024-03-28T14:36:30.164" v="33" actId="478"/>
          <ac:cxnSpMkLst>
            <pc:docMk/>
            <pc:sldMk cId="4082974333" sldId="458"/>
            <ac:cxnSpMk id="879" creationId="{971EFBB2-4E22-91BE-83C5-B9BC6A6DCFEA}"/>
          </ac:cxnSpMkLst>
        </pc:cxnChg>
        <pc:cxnChg chg="del mod">
          <ac:chgData name="Verbeeck William" userId="9b98557d-4638-497e-9b40-4f2c2b1c3415" providerId="ADAL" clId="{F5BE0921-B5D3-44AC-B7E7-8CD890F05B53}" dt="2024-03-28T14:36:30.164" v="33" actId="478"/>
          <ac:cxnSpMkLst>
            <pc:docMk/>
            <pc:sldMk cId="4082974333" sldId="458"/>
            <ac:cxnSpMk id="885" creationId="{1B07A811-DAB5-126E-C087-8DB8F4105512}"/>
          </ac:cxnSpMkLst>
        </pc:cxnChg>
        <pc:cxnChg chg="del mod">
          <ac:chgData name="Verbeeck William" userId="9b98557d-4638-497e-9b40-4f2c2b1c3415" providerId="ADAL" clId="{F5BE0921-B5D3-44AC-B7E7-8CD890F05B53}" dt="2024-03-28T14:36:30.164" v="33" actId="478"/>
          <ac:cxnSpMkLst>
            <pc:docMk/>
            <pc:sldMk cId="4082974333" sldId="458"/>
            <ac:cxnSpMk id="889" creationId="{95F34A6C-2726-A162-4A14-9F3F82E5D9B0}"/>
          </ac:cxnSpMkLst>
        </pc:cxnChg>
        <pc:cxnChg chg="del mod">
          <ac:chgData name="Verbeeck William" userId="9b98557d-4638-497e-9b40-4f2c2b1c3415" providerId="ADAL" clId="{F5BE0921-B5D3-44AC-B7E7-8CD890F05B53}" dt="2024-03-28T14:36:30.164" v="33" actId="478"/>
          <ac:cxnSpMkLst>
            <pc:docMk/>
            <pc:sldMk cId="4082974333" sldId="458"/>
            <ac:cxnSpMk id="927" creationId="{14347D50-337A-7E42-34AE-93CF4A03D413}"/>
          </ac:cxnSpMkLst>
        </pc:cxnChg>
        <pc:cxnChg chg="del mod">
          <ac:chgData name="Verbeeck William" userId="9b98557d-4638-497e-9b40-4f2c2b1c3415" providerId="ADAL" clId="{F5BE0921-B5D3-44AC-B7E7-8CD890F05B53}" dt="2024-03-28T14:36:30.164" v="33" actId="478"/>
          <ac:cxnSpMkLst>
            <pc:docMk/>
            <pc:sldMk cId="4082974333" sldId="458"/>
            <ac:cxnSpMk id="928" creationId="{05F12E78-069A-9737-1705-9002318436EE}"/>
          </ac:cxnSpMkLst>
        </pc:cxnChg>
        <pc:cxnChg chg="del">
          <ac:chgData name="Verbeeck William" userId="9b98557d-4638-497e-9b40-4f2c2b1c3415" providerId="ADAL" clId="{F5BE0921-B5D3-44AC-B7E7-8CD890F05B53}" dt="2024-03-28T14:36:30.164" v="33" actId="478"/>
          <ac:cxnSpMkLst>
            <pc:docMk/>
            <pc:sldMk cId="4082974333" sldId="458"/>
            <ac:cxnSpMk id="956" creationId="{2C0FECCC-1B8B-B782-A6FB-2B23B29D8F6F}"/>
          </ac:cxnSpMkLst>
        </pc:cxnChg>
        <pc:cxnChg chg="del">
          <ac:chgData name="Verbeeck William" userId="9b98557d-4638-497e-9b40-4f2c2b1c3415" providerId="ADAL" clId="{F5BE0921-B5D3-44AC-B7E7-8CD890F05B53}" dt="2024-03-28T14:36:30.164" v="33" actId="478"/>
          <ac:cxnSpMkLst>
            <pc:docMk/>
            <pc:sldMk cId="4082974333" sldId="458"/>
            <ac:cxnSpMk id="957" creationId="{C72CB844-475A-3E8B-0B52-3366BCAD99A1}"/>
          </ac:cxnSpMkLst>
        </pc:cxnChg>
        <pc:cxnChg chg="del">
          <ac:chgData name="Verbeeck William" userId="9b98557d-4638-497e-9b40-4f2c2b1c3415" providerId="ADAL" clId="{F5BE0921-B5D3-44AC-B7E7-8CD890F05B53}" dt="2024-03-28T14:36:30.164" v="33" actId="478"/>
          <ac:cxnSpMkLst>
            <pc:docMk/>
            <pc:sldMk cId="4082974333" sldId="458"/>
            <ac:cxnSpMk id="958" creationId="{05E6F6A4-DDC0-2D49-8601-ADC836ED00B2}"/>
          </ac:cxnSpMkLst>
        </pc:cxnChg>
        <pc:cxnChg chg="del">
          <ac:chgData name="Verbeeck William" userId="9b98557d-4638-497e-9b40-4f2c2b1c3415" providerId="ADAL" clId="{F5BE0921-B5D3-44AC-B7E7-8CD890F05B53}" dt="2024-03-28T14:36:30.164" v="33" actId="478"/>
          <ac:cxnSpMkLst>
            <pc:docMk/>
            <pc:sldMk cId="4082974333" sldId="458"/>
            <ac:cxnSpMk id="959" creationId="{34176921-CFE0-664A-0612-D1338F458B10}"/>
          </ac:cxnSpMkLst>
        </pc:cxnChg>
        <pc:cxnChg chg="del mod">
          <ac:chgData name="Verbeeck William" userId="9b98557d-4638-497e-9b40-4f2c2b1c3415" providerId="ADAL" clId="{F5BE0921-B5D3-44AC-B7E7-8CD890F05B53}" dt="2024-03-28T14:36:30.164" v="33" actId="478"/>
          <ac:cxnSpMkLst>
            <pc:docMk/>
            <pc:sldMk cId="4082974333" sldId="458"/>
            <ac:cxnSpMk id="975" creationId="{5D518E6B-5FD2-1938-BBB7-6AB113B438F8}"/>
          </ac:cxnSpMkLst>
        </pc:cxnChg>
        <pc:cxnChg chg="del mod">
          <ac:chgData name="Verbeeck William" userId="9b98557d-4638-497e-9b40-4f2c2b1c3415" providerId="ADAL" clId="{F5BE0921-B5D3-44AC-B7E7-8CD890F05B53}" dt="2024-03-28T14:36:30.164" v="33" actId="478"/>
          <ac:cxnSpMkLst>
            <pc:docMk/>
            <pc:sldMk cId="4082974333" sldId="458"/>
            <ac:cxnSpMk id="978" creationId="{828CD7E5-6A43-3F47-3F52-9DB326F4830D}"/>
          </ac:cxnSpMkLst>
        </pc:cxnChg>
        <pc:cxnChg chg="del mod">
          <ac:chgData name="Verbeeck William" userId="9b98557d-4638-497e-9b40-4f2c2b1c3415" providerId="ADAL" clId="{F5BE0921-B5D3-44AC-B7E7-8CD890F05B53}" dt="2024-03-28T14:36:30.164" v="33" actId="478"/>
          <ac:cxnSpMkLst>
            <pc:docMk/>
            <pc:sldMk cId="4082974333" sldId="458"/>
            <ac:cxnSpMk id="986" creationId="{E56E4BE2-5934-723D-3837-99C40B1460D3}"/>
          </ac:cxnSpMkLst>
        </pc:cxnChg>
        <pc:cxnChg chg="del mod">
          <ac:chgData name="Verbeeck William" userId="9b98557d-4638-497e-9b40-4f2c2b1c3415" providerId="ADAL" clId="{F5BE0921-B5D3-44AC-B7E7-8CD890F05B53}" dt="2024-03-28T14:36:30.164" v="33" actId="478"/>
          <ac:cxnSpMkLst>
            <pc:docMk/>
            <pc:sldMk cId="4082974333" sldId="458"/>
            <ac:cxnSpMk id="1004" creationId="{AFA687B0-95D8-3990-6E50-50154C8B1FE5}"/>
          </ac:cxnSpMkLst>
        </pc:cxnChg>
        <pc:cxnChg chg="del mod">
          <ac:chgData name="Verbeeck William" userId="9b98557d-4638-497e-9b40-4f2c2b1c3415" providerId="ADAL" clId="{F5BE0921-B5D3-44AC-B7E7-8CD890F05B53}" dt="2024-03-28T14:36:30.164" v="33" actId="478"/>
          <ac:cxnSpMkLst>
            <pc:docMk/>
            <pc:sldMk cId="4082974333" sldId="458"/>
            <ac:cxnSpMk id="1006" creationId="{7617FF2D-CEDD-1C23-18C4-D8BA0C78F1EB}"/>
          </ac:cxnSpMkLst>
        </pc:cxnChg>
        <pc:cxnChg chg="del mod">
          <ac:chgData name="Verbeeck William" userId="9b98557d-4638-497e-9b40-4f2c2b1c3415" providerId="ADAL" clId="{F5BE0921-B5D3-44AC-B7E7-8CD890F05B53}" dt="2024-03-28T14:36:30.164" v="33" actId="478"/>
          <ac:cxnSpMkLst>
            <pc:docMk/>
            <pc:sldMk cId="4082974333" sldId="458"/>
            <ac:cxnSpMk id="1008" creationId="{F054F873-F73F-FBA9-0D39-445BC3FF40B5}"/>
          </ac:cxnSpMkLst>
        </pc:cxnChg>
        <pc:cxnChg chg="del mod">
          <ac:chgData name="Verbeeck William" userId="9b98557d-4638-497e-9b40-4f2c2b1c3415" providerId="ADAL" clId="{F5BE0921-B5D3-44AC-B7E7-8CD890F05B53}" dt="2024-03-28T14:36:30.164" v="33" actId="478"/>
          <ac:cxnSpMkLst>
            <pc:docMk/>
            <pc:sldMk cId="4082974333" sldId="458"/>
            <ac:cxnSpMk id="1009" creationId="{CD504615-DC30-5E9E-8899-110C8C684369}"/>
          </ac:cxnSpMkLst>
        </pc:cxnChg>
        <pc:cxnChg chg="del mod">
          <ac:chgData name="Verbeeck William" userId="9b98557d-4638-497e-9b40-4f2c2b1c3415" providerId="ADAL" clId="{F5BE0921-B5D3-44AC-B7E7-8CD890F05B53}" dt="2024-03-28T14:36:30.164" v="33" actId="478"/>
          <ac:cxnSpMkLst>
            <pc:docMk/>
            <pc:sldMk cId="4082974333" sldId="458"/>
            <ac:cxnSpMk id="1011" creationId="{D7405137-FB46-F822-926C-CC491F155803}"/>
          </ac:cxnSpMkLst>
        </pc:cxnChg>
        <pc:cxnChg chg="del">
          <ac:chgData name="Verbeeck William" userId="9b98557d-4638-497e-9b40-4f2c2b1c3415" providerId="ADAL" clId="{F5BE0921-B5D3-44AC-B7E7-8CD890F05B53}" dt="2024-03-28T14:36:30.164" v="33" actId="478"/>
          <ac:cxnSpMkLst>
            <pc:docMk/>
            <pc:sldMk cId="4082974333" sldId="458"/>
            <ac:cxnSpMk id="1022" creationId="{27E5B864-EDE0-DC96-EE20-8E875675B009}"/>
          </ac:cxnSpMkLst>
        </pc:cxnChg>
        <pc:cxnChg chg="del">
          <ac:chgData name="Verbeeck William" userId="9b98557d-4638-497e-9b40-4f2c2b1c3415" providerId="ADAL" clId="{F5BE0921-B5D3-44AC-B7E7-8CD890F05B53}" dt="2024-03-28T14:36:30.164" v="33" actId="478"/>
          <ac:cxnSpMkLst>
            <pc:docMk/>
            <pc:sldMk cId="4082974333" sldId="458"/>
            <ac:cxnSpMk id="1027" creationId="{E4A4E4CB-7F38-18E3-4D3E-119AC876E070}"/>
          </ac:cxnSpMkLst>
        </pc:cxnChg>
        <pc:cxnChg chg="del mod">
          <ac:chgData name="Verbeeck William" userId="9b98557d-4638-497e-9b40-4f2c2b1c3415" providerId="ADAL" clId="{F5BE0921-B5D3-44AC-B7E7-8CD890F05B53}" dt="2024-03-28T14:36:30.164" v="33" actId="478"/>
          <ac:cxnSpMkLst>
            <pc:docMk/>
            <pc:sldMk cId="4082974333" sldId="458"/>
            <ac:cxnSpMk id="1045" creationId="{676866E0-52F8-7339-BEFB-97292E75B651}"/>
          </ac:cxnSpMkLst>
        </pc:cxnChg>
        <pc:cxnChg chg="del mod">
          <ac:chgData name="Verbeeck William" userId="9b98557d-4638-497e-9b40-4f2c2b1c3415" providerId="ADAL" clId="{F5BE0921-B5D3-44AC-B7E7-8CD890F05B53}" dt="2024-03-28T14:36:30.164" v="33" actId="478"/>
          <ac:cxnSpMkLst>
            <pc:docMk/>
            <pc:sldMk cId="4082974333" sldId="458"/>
            <ac:cxnSpMk id="1047" creationId="{1454D5F4-66F0-F4FD-31E8-B126AB98834E}"/>
          </ac:cxnSpMkLst>
        </pc:cxnChg>
        <pc:cxnChg chg="del mod">
          <ac:chgData name="Verbeeck William" userId="9b98557d-4638-497e-9b40-4f2c2b1c3415" providerId="ADAL" clId="{F5BE0921-B5D3-44AC-B7E7-8CD890F05B53}" dt="2024-03-28T14:36:30.164" v="33" actId="478"/>
          <ac:cxnSpMkLst>
            <pc:docMk/>
            <pc:sldMk cId="4082974333" sldId="458"/>
            <ac:cxnSpMk id="1049" creationId="{1D4A542D-B215-FD16-1A80-B13F8DAE0C08}"/>
          </ac:cxnSpMkLst>
        </pc:cxnChg>
        <pc:cxnChg chg="del mod">
          <ac:chgData name="Verbeeck William" userId="9b98557d-4638-497e-9b40-4f2c2b1c3415" providerId="ADAL" clId="{F5BE0921-B5D3-44AC-B7E7-8CD890F05B53}" dt="2024-03-28T14:36:30.164" v="33" actId="478"/>
          <ac:cxnSpMkLst>
            <pc:docMk/>
            <pc:sldMk cId="4082974333" sldId="458"/>
            <ac:cxnSpMk id="1052" creationId="{1FB977AC-4599-93D9-FE30-59FF7CBC3641}"/>
          </ac:cxnSpMkLst>
        </pc:cxnChg>
      </pc:sldChg>
      <pc:sldChg chg="add">
        <pc:chgData name="Verbeeck William" userId="9b98557d-4638-497e-9b40-4f2c2b1c3415" providerId="ADAL" clId="{F5BE0921-B5D3-44AC-B7E7-8CD890F05B53}" dt="2024-03-28T14:38:24.496" v="44"/>
        <pc:sldMkLst>
          <pc:docMk/>
          <pc:sldMk cId="2588071188" sldId="459"/>
        </pc:sldMkLst>
      </pc:sldChg>
      <pc:sldChg chg="modSp add mod addCm modCm">
        <pc:chgData name="Verbeeck William" userId="9b98557d-4638-497e-9b40-4f2c2b1c3415" providerId="ADAL" clId="{F5BE0921-B5D3-44AC-B7E7-8CD890F05B53}" dt="2024-03-28T15:56:49" v="195" actId="207"/>
        <pc:sldMkLst>
          <pc:docMk/>
          <pc:sldMk cId="3549647167" sldId="460"/>
        </pc:sldMkLst>
        <pc:spChg chg="mod">
          <ac:chgData name="Verbeeck William" userId="9b98557d-4638-497e-9b40-4f2c2b1c3415" providerId="ADAL" clId="{F5BE0921-B5D3-44AC-B7E7-8CD890F05B53}" dt="2024-03-28T15:56:37.426" v="192" actId="207"/>
          <ac:spMkLst>
            <pc:docMk/>
            <pc:sldMk cId="3549647167" sldId="460"/>
            <ac:spMk id="3" creationId="{919B57FC-302E-0B32-AB71-216512E7BF95}"/>
          </ac:spMkLst>
        </pc:spChg>
        <pc:spChg chg="mod ord">
          <ac:chgData name="Verbeeck William" userId="9b98557d-4638-497e-9b40-4f2c2b1c3415" providerId="ADAL" clId="{F5BE0921-B5D3-44AC-B7E7-8CD890F05B53}" dt="2024-03-28T15:56:45.071" v="194" actId="167"/>
          <ac:spMkLst>
            <pc:docMk/>
            <pc:sldMk cId="3549647167" sldId="460"/>
            <ac:spMk id="5" creationId="{10FD4DDF-CCE0-A288-EC9F-7B4529E5BE61}"/>
          </ac:spMkLst>
        </pc:spChg>
        <pc:spChg chg="mod">
          <ac:chgData name="Verbeeck William" userId="9b98557d-4638-497e-9b40-4f2c2b1c3415" providerId="ADAL" clId="{F5BE0921-B5D3-44AC-B7E7-8CD890F05B53}" dt="2024-03-28T15:56:49" v="195" actId="207"/>
          <ac:spMkLst>
            <pc:docMk/>
            <pc:sldMk cId="3549647167" sldId="460"/>
            <ac:spMk id="853" creationId="{00000000-0000-0000-0000-000000000000}"/>
          </ac:spMkLst>
        </pc:spChg>
        <pc:picChg chg="mod">
          <ac:chgData name="Verbeeck William" userId="9b98557d-4638-497e-9b40-4f2c2b1c3415" providerId="ADAL" clId="{F5BE0921-B5D3-44AC-B7E7-8CD890F05B53}" dt="2024-03-28T15:56:33.388" v="191" actId="207"/>
          <ac:picMkLst>
            <pc:docMk/>
            <pc:sldMk cId="3549647167" sldId="460"/>
            <ac:picMk id="6" creationId="{BDD7077F-BBF7-29D7-E461-4942A2D30646}"/>
          </ac:picMkLst>
        </pc:picChg>
        <pc:picChg chg="mod">
          <ac:chgData name="Verbeeck William" userId="9b98557d-4638-497e-9b40-4f2c2b1c3415" providerId="ADAL" clId="{F5BE0921-B5D3-44AC-B7E7-8CD890F05B53}" dt="2024-03-28T15:56:41.633" v="193" actId="207"/>
          <ac:picMkLst>
            <pc:docMk/>
            <pc:sldMk cId="3549647167" sldId="460"/>
            <ac:picMk id="10" creationId="{E5BCCE69-56BA-40D8-1E97-3EC61ED6F185}"/>
          </ac:picMkLst>
        </pc:picChg>
      </pc:sldChg>
      <pc:sldChg chg="add del">
        <pc:chgData name="Verbeeck William" userId="9b98557d-4638-497e-9b40-4f2c2b1c3415" providerId="ADAL" clId="{F5BE0921-B5D3-44AC-B7E7-8CD890F05B53}" dt="2024-03-28T17:19:02.926" v="572" actId="2696"/>
        <pc:sldMkLst>
          <pc:docMk/>
          <pc:sldMk cId="198190229" sldId="461"/>
        </pc:sldMkLst>
      </pc:sldChg>
      <pc:sldChg chg="addSp delSp modSp add del mod">
        <pc:chgData name="Verbeeck William" userId="9b98557d-4638-497e-9b40-4f2c2b1c3415" providerId="ADAL" clId="{F5BE0921-B5D3-44AC-B7E7-8CD890F05B53}" dt="2024-03-28T17:19:02.926" v="572" actId="2696"/>
        <pc:sldMkLst>
          <pc:docMk/>
          <pc:sldMk cId="3658881888" sldId="462"/>
        </pc:sldMkLst>
        <pc:spChg chg="add del mod">
          <ac:chgData name="Verbeeck William" userId="9b98557d-4638-497e-9b40-4f2c2b1c3415" providerId="ADAL" clId="{F5BE0921-B5D3-44AC-B7E7-8CD890F05B53}" dt="2024-03-28T16:46:12.760" v="294"/>
          <ac:spMkLst>
            <pc:docMk/>
            <pc:sldMk cId="3658881888" sldId="462"/>
            <ac:spMk id="2" creationId="{409E79E0-476B-3F4B-31D8-A975250DFD25}"/>
          </ac:spMkLst>
        </pc:spChg>
        <pc:spChg chg="add del mod">
          <ac:chgData name="Verbeeck William" userId="9b98557d-4638-497e-9b40-4f2c2b1c3415" providerId="ADAL" clId="{F5BE0921-B5D3-44AC-B7E7-8CD890F05B53}" dt="2024-03-28T16:46:56.189" v="300"/>
          <ac:spMkLst>
            <pc:docMk/>
            <pc:sldMk cId="3658881888" sldId="462"/>
            <ac:spMk id="4" creationId="{C7628260-4559-1BF7-BC4F-734EA0DF50C9}"/>
          </ac:spMkLst>
        </pc:spChg>
        <pc:spChg chg="mod">
          <ac:chgData name="Verbeeck William" userId="9b98557d-4638-497e-9b40-4f2c2b1c3415" providerId="ADAL" clId="{F5BE0921-B5D3-44AC-B7E7-8CD890F05B53}" dt="2024-03-28T16:47:45.911" v="303" actId="1076"/>
          <ac:spMkLst>
            <pc:docMk/>
            <pc:sldMk cId="3658881888" sldId="462"/>
            <ac:spMk id="438" creationId="{00000000-0000-0000-0000-000000000000}"/>
          </ac:spMkLst>
        </pc:spChg>
        <pc:spChg chg="mod">
          <ac:chgData name="Verbeeck William" userId="9b98557d-4638-497e-9b40-4f2c2b1c3415" providerId="ADAL" clId="{F5BE0921-B5D3-44AC-B7E7-8CD890F05B53}" dt="2024-03-28T16:47:53.101" v="304" actId="1076"/>
          <ac:spMkLst>
            <pc:docMk/>
            <pc:sldMk cId="3658881888" sldId="462"/>
            <ac:spMk id="439" creationId="{00000000-0000-0000-0000-000000000000}"/>
          </ac:spMkLst>
        </pc:spChg>
        <pc:picChg chg="add del mod">
          <ac:chgData name="Verbeeck William" userId="9b98557d-4638-497e-9b40-4f2c2b1c3415" providerId="ADAL" clId="{F5BE0921-B5D3-44AC-B7E7-8CD890F05B53}" dt="2024-03-28T16:46:12.760" v="294"/>
          <ac:picMkLst>
            <pc:docMk/>
            <pc:sldMk cId="3658881888" sldId="462"/>
            <ac:picMk id="3" creationId="{0A070E7D-17F4-15BB-9E62-B54AB13E3563}"/>
          </ac:picMkLst>
        </pc:picChg>
        <pc:picChg chg="del">
          <ac:chgData name="Verbeeck William" userId="9b98557d-4638-497e-9b40-4f2c2b1c3415" providerId="ADAL" clId="{F5BE0921-B5D3-44AC-B7E7-8CD890F05B53}" dt="2024-03-28T16:44:46.150" v="290" actId="478"/>
          <ac:picMkLst>
            <pc:docMk/>
            <pc:sldMk cId="3658881888" sldId="462"/>
            <ac:picMk id="5" creationId="{4D71CEA3-0574-8DD6-F37C-C0274CC0C78C}"/>
          </ac:picMkLst>
        </pc:picChg>
        <pc:picChg chg="del">
          <ac:chgData name="Verbeeck William" userId="9b98557d-4638-497e-9b40-4f2c2b1c3415" providerId="ADAL" clId="{F5BE0921-B5D3-44AC-B7E7-8CD890F05B53}" dt="2024-03-28T16:44:47.895" v="291" actId="478"/>
          <ac:picMkLst>
            <pc:docMk/>
            <pc:sldMk cId="3658881888" sldId="462"/>
            <ac:picMk id="6" creationId="{A9481FC9-D28D-2505-1FE1-B1C2FE8E78FA}"/>
          </ac:picMkLst>
        </pc:picChg>
        <pc:picChg chg="add del mod">
          <ac:chgData name="Verbeeck William" userId="9b98557d-4638-497e-9b40-4f2c2b1c3415" providerId="ADAL" clId="{F5BE0921-B5D3-44AC-B7E7-8CD890F05B53}" dt="2024-03-28T16:46:56.189" v="300"/>
          <ac:picMkLst>
            <pc:docMk/>
            <pc:sldMk cId="3658881888" sldId="462"/>
            <ac:picMk id="7" creationId="{A8DB44C3-C223-BEE5-2E3E-CF6038DDC857}"/>
          </ac:picMkLst>
        </pc:picChg>
        <pc:picChg chg="mod">
          <ac:chgData name="Verbeeck William" userId="9b98557d-4638-497e-9b40-4f2c2b1c3415" providerId="ADAL" clId="{F5BE0921-B5D3-44AC-B7E7-8CD890F05B53}" dt="2024-03-28T16:47:45.911" v="303" actId="1076"/>
          <ac:picMkLst>
            <pc:docMk/>
            <pc:sldMk cId="3658881888" sldId="462"/>
            <ac:picMk id="440" creationId="{00000000-0000-0000-0000-000000000000}"/>
          </ac:picMkLst>
        </pc:picChg>
        <pc:picChg chg="mod">
          <ac:chgData name="Verbeeck William" userId="9b98557d-4638-497e-9b40-4f2c2b1c3415" providerId="ADAL" clId="{F5BE0921-B5D3-44AC-B7E7-8CD890F05B53}" dt="2024-03-28T16:47:53.101" v="304" actId="1076"/>
          <ac:picMkLst>
            <pc:docMk/>
            <pc:sldMk cId="3658881888" sldId="462"/>
            <ac:picMk id="441" creationId="{00000000-0000-0000-0000-000000000000}"/>
          </ac:picMkLst>
        </pc:picChg>
        <pc:picChg chg="add mod">
          <ac:chgData name="Verbeeck William" userId="9b98557d-4638-497e-9b40-4f2c2b1c3415" providerId="ADAL" clId="{F5BE0921-B5D3-44AC-B7E7-8CD890F05B53}" dt="2024-03-28T16:49:03.271" v="323" actId="1076"/>
          <ac:picMkLst>
            <pc:docMk/>
            <pc:sldMk cId="3658881888" sldId="462"/>
            <ac:picMk id="2050" creationId="{6F697B47-70C9-2433-0F90-885FBCD88C35}"/>
          </ac:picMkLst>
        </pc:picChg>
        <pc:picChg chg="add mod">
          <ac:chgData name="Verbeeck William" userId="9b98557d-4638-497e-9b40-4f2c2b1c3415" providerId="ADAL" clId="{F5BE0921-B5D3-44AC-B7E7-8CD890F05B53}" dt="2024-03-28T16:49:09.793" v="325" actId="1076"/>
          <ac:picMkLst>
            <pc:docMk/>
            <pc:sldMk cId="3658881888" sldId="462"/>
            <ac:picMk id="2051" creationId="{D66E4166-C009-EF66-A027-C613CBEA2220}"/>
          </ac:picMkLst>
        </pc:picChg>
        <pc:picChg chg="add mod">
          <ac:chgData name="Verbeeck William" userId="9b98557d-4638-497e-9b40-4f2c2b1c3415" providerId="ADAL" clId="{F5BE0921-B5D3-44AC-B7E7-8CD890F05B53}" dt="2024-03-28T16:49:10.972" v="326" actId="1076"/>
          <ac:picMkLst>
            <pc:docMk/>
            <pc:sldMk cId="3658881888" sldId="462"/>
            <ac:picMk id="2052" creationId="{80C72E9C-155A-E10E-47F3-6CDA7BFF43BE}"/>
          </ac:picMkLst>
        </pc:picChg>
      </pc:sldChg>
      <pc:sldChg chg="modSp add mod">
        <pc:chgData name="Verbeeck William" userId="9b98557d-4638-497e-9b40-4f2c2b1c3415" providerId="ADAL" clId="{F5BE0921-B5D3-44AC-B7E7-8CD890F05B53}" dt="2024-03-28T17:23:37.662" v="594" actId="403"/>
        <pc:sldMkLst>
          <pc:docMk/>
          <pc:sldMk cId="2581553088" sldId="463"/>
        </pc:sldMkLst>
        <pc:spChg chg="mod">
          <ac:chgData name="Verbeeck William" userId="9b98557d-4638-497e-9b40-4f2c2b1c3415" providerId="ADAL" clId="{F5BE0921-B5D3-44AC-B7E7-8CD890F05B53}" dt="2024-03-28T17:23:37.662" v="594" actId="403"/>
          <ac:spMkLst>
            <pc:docMk/>
            <pc:sldMk cId="2581553088" sldId="463"/>
            <ac:spMk id="3" creationId="{82294B41-0535-92A2-41F8-F87244E66B41}"/>
          </ac:spMkLst>
        </pc:spChg>
      </pc:sldChg>
      <pc:sldChg chg="addSp delSp modSp add del mod modNotesTx">
        <pc:chgData name="Verbeeck William" userId="9b98557d-4638-497e-9b40-4f2c2b1c3415" providerId="ADAL" clId="{F5BE0921-B5D3-44AC-B7E7-8CD890F05B53}" dt="2024-03-28T17:19:02.926" v="572" actId="2696"/>
        <pc:sldMkLst>
          <pc:docMk/>
          <pc:sldMk cId="3504816368" sldId="463"/>
        </pc:sldMkLst>
        <pc:spChg chg="add mod">
          <ac:chgData name="Verbeeck William" userId="9b98557d-4638-497e-9b40-4f2c2b1c3415" providerId="ADAL" clId="{F5BE0921-B5D3-44AC-B7E7-8CD890F05B53}" dt="2024-03-28T16:52:48.205" v="374" actId="20577"/>
          <ac:spMkLst>
            <pc:docMk/>
            <pc:sldMk cId="3504816368" sldId="463"/>
            <ac:spMk id="3" creationId="{82294B41-0535-92A2-41F8-F87244E66B41}"/>
          </ac:spMkLst>
        </pc:spChg>
        <pc:picChg chg="del">
          <ac:chgData name="Verbeeck William" userId="9b98557d-4638-497e-9b40-4f2c2b1c3415" providerId="ADAL" clId="{F5BE0921-B5D3-44AC-B7E7-8CD890F05B53}" dt="2024-03-28T16:51:02.790" v="328" actId="478"/>
          <ac:picMkLst>
            <pc:docMk/>
            <pc:sldMk cId="3504816368" sldId="463"/>
            <ac:picMk id="4" creationId="{71505CB6-D099-8895-1C63-A8F4DEBE5518}"/>
          </ac:picMkLst>
        </pc:picChg>
      </pc:sldChg>
      <pc:sldChg chg="add del">
        <pc:chgData name="Verbeeck William" userId="9b98557d-4638-497e-9b40-4f2c2b1c3415" providerId="ADAL" clId="{F5BE0921-B5D3-44AC-B7E7-8CD890F05B53}" dt="2024-03-28T16:53:23.446" v="376" actId="47"/>
        <pc:sldMkLst>
          <pc:docMk/>
          <pc:sldMk cId="0" sldId="464"/>
        </pc:sldMkLst>
      </pc:sldChg>
      <pc:sldChg chg="add">
        <pc:chgData name="Verbeeck William" userId="9b98557d-4638-497e-9b40-4f2c2b1c3415" providerId="ADAL" clId="{F5BE0921-B5D3-44AC-B7E7-8CD890F05B53}" dt="2024-03-28T17:19:06.485" v="573"/>
        <pc:sldMkLst>
          <pc:docMk/>
          <pc:sldMk cId="2411727718" sldId="465"/>
        </pc:sldMkLst>
      </pc:sldChg>
      <pc:sldChg chg="modSp add del mod">
        <pc:chgData name="Verbeeck William" userId="9b98557d-4638-497e-9b40-4f2c2b1c3415" providerId="ADAL" clId="{F5BE0921-B5D3-44AC-B7E7-8CD890F05B53}" dt="2024-03-28T17:19:02.926" v="572" actId="2696"/>
        <pc:sldMkLst>
          <pc:docMk/>
          <pc:sldMk cId="3914507501" sldId="465"/>
        </pc:sldMkLst>
        <pc:graphicFrameChg chg="mod modGraphic">
          <ac:chgData name="Verbeeck William" userId="9b98557d-4638-497e-9b40-4f2c2b1c3415" providerId="ADAL" clId="{F5BE0921-B5D3-44AC-B7E7-8CD890F05B53}" dt="2024-03-28T16:55:37.542" v="387" actId="207"/>
          <ac:graphicFrameMkLst>
            <pc:docMk/>
            <pc:sldMk cId="3914507501" sldId="465"/>
            <ac:graphicFrameMk id="2" creationId="{7F6CA941-6A2E-1326-1A0D-F16D4F42070D}"/>
          </ac:graphicFrameMkLst>
        </pc:graphicFrameChg>
      </pc:sldChg>
      <pc:sldChg chg="addSp modSp add del mod modNotesTx">
        <pc:chgData name="Verbeeck William" userId="9b98557d-4638-497e-9b40-4f2c2b1c3415" providerId="ADAL" clId="{F5BE0921-B5D3-44AC-B7E7-8CD890F05B53}" dt="2024-03-28T17:19:02.926" v="572" actId="2696"/>
        <pc:sldMkLst>
          <pc:docMk/>
          <pc:sldMk cId="1537714836" sldId="466"/>
        </pc:sldMkLst>
        <pc:spChg chg="add mod">
          <ac:chgData name="Verbeeck William" userId="9b98557d-4638-497e-9b40-4f2c2b1c3415" providerId="ADAL" clId="{F5BE0921-B5D3-44AC-B7E7-8CD890F05B53}" dt="2024-03-28T17:10:11.940" v="517" actId="1076"/>
          <ac:spMkLst>
            <pc:docMk/>
            <pc:sldMk cId="1537714836" sldId="466"/>
            <ac:spMk id="2" creationId="{124D0080-C7BC-C2F1-4F38-8AB4657B3149}"/>
          </ac:spMkLst>
        </pc:spChg>
        <pc:spChg chg="add mod">
          <ac:chgData name="Verbeeck William" userId="9b98557d-4638-497e-9b40-4f2c2b1c3415" providerId="ADAL" clId="{F5BE0921-B5D3-44AC-B7E7-8CD890F05B53}" dt="2024-03-28T17:10:15.521" v="518" actId="1076"/>
          <ac:spMkLst>
            <pc:docMk/>
            <pc:sldMk cId="1537714836" sldId="466"/>
            <ac:spMk id="3" creationId="{CAB43DAE-964B-BE40-CFF9-95D8DC2E9DD6}"/>
          </ac:spMkLst>
        </pc:spChg>
        <pc:spChg chg="mod">
          <ac:chgData name="Verbeeck William" userId="9b98557d-4638-497e-9b40-4f2c2b1c3415" providerId="ADAL" clId="{F5BE0921-B5D3-44AC-B7E7-8CD890F05B53}" dt="2024-03-28T17:04:35.641" v="465" actId="14100"/>
          <ac:spMkLst>
            <pc:docMk/>
            <pc:sldMk cId="1537714836" sldId="466"/>
            <ac:spMk id="796" creationId="{00000000-0000-0000-0000-000000000000}"/>
          </ac:spMkLst>
        </pc:spChg>
        <pc:spChg chg="mod">
          <ac:chgData name="Verbeeck William" userId="9b98557d-4638-497e-9b40-4f2c2b1c3415" providerId="ADAL" clId="{F5BE0921-B5D3-44AC-B7E7-8CD890F05B53}" dt="2024-03-28T17:09:01.331" v="505" actId="113"/>
          <ac:spMkLst>
            <pc:docMk/>
            <pc:sldMk cId="1537714836" sldId="466"/>
            <ac:spMk id="797" creationId="{00000000-0000-0000-0000-000000000000}"/>
          </ac:spMkLst>
        </pc:spChg>
        <pc:picChg chg="add mod">
          <ac:chgData name="Verbeeck William" userId="9b98557d-4638-497e-9b40-4f2c2b1c3415" providerId="ADAL" clId="{F5BE0921-B5D3-44AC-B7E7-8CD890F05B53}" dt="2024-03-28T17:10:11.940" v="517" actId="1076"/>
          <ac:picMkLst>
            <pc:docMk/>
            <pc:sldMk cId="1537714836" sldId="466"/>
            <ac:picMk id="3074" creationId="{D8A257D9-0785-B0CB-6A3B-306AF74EBCA1}"/>
          </ac:picMkLst>
        </pc:picChg>
        <pc:picChg chg="add mod">
          <ac:chgData name="Verbeeck William" userId="9b98557d-4638-497e-9b40-4f2c2b1c3415" providerId="ADAL" clId="{F5BE0921-B5D3-44AC-B7E7-8CD890F05B53}" dt="2024-03-28T17:10:11.940" v="517" actId="1076"/>
          <ac:picMkLst>
            <pc:docMk/>
            <pc:sldMk cId="1537714836" sldId="466"/>
            <ac:picMk id="3076" creationId="{B37845A1-9397-CA10-B7E0-7D0F2FD21905}"/>
          </ac:picMkLst>
        </pc:picChg>
      </pc:sldChg>
      <pc:sldChg chg="addSp modSp add mod">
        <pc:chgData name="Verbeeck William" userId="9b98557d-4638-497e-9b40-4f2c2b1c3415" providerId="ADAL" clId="{F5BE0921-B5D3-44AC-B7E7-8CD890F05B53}" dt="2024-03-28T17:26:15.812" v="741" actId="1076"/>
        <pc:sldMkLst>
          <pc:docMk/>
          <pc:sldMk cId="3145639500" sldId="466"/>
        </pc:sldMkLst>
        <pc:spChg chg="mod">
          <ac:chgData name="Verbeeck William" userId="9b98557d-4638-497e-9b40-4f2c2b1c3415" providerId="ADAL" clId="{F5BE0921-B5D3-44AC-B7E7-8CD890F05B53}" dt="2024-03-28T17:24:54.305" v="687" actId="14100"/>
          <ac:spMkLst>
            <pc:docMk/>
            <pc:sldMk cId="3145639500" sldId="466"/>
            <ac:spMk id="2" creationId="{124D0080-C7BC-C2F1-4F38-8AB4657B3149}"/>
          </ac:spMkLst>
        </pc:spChg>
        <pc:spChg chg="mod">
          <ac:chgData name="Verbeeck William" userId="9b98557d-4638-497e-9b40-4f2c2b1c3415" providerId="ADAL" clId="{F5BE0921-B5D3-44AC-B7E7-8CD890F05B53}" dt="2024-03-28T17:26:15.812" v="741" actId="1076"/>
          <ac:spMkLst>
            <pc:docMk/>
            <pc:sldMk cId="3145639500" sldId="466"/>
            <ac:spMk id="3" creationId="{CAB43DAE-964B-BE40-CFF9-95D8DC2E9DD6}"/>
          </ac:spMkLst>
        </pc:spChg>
        <pc:spChg chg="add mod">
          <ac:chgData name="Verbeeck William" userId="9b98557d-4638-497e-9b40-4f2c2b1c3415" providerId="ADAL" clId="{F5BE0921-B5D3-44AC-B7E7-8CD890F05B53}" dt="2024-03-28T17:25:57.813" v="736" actId="1076"/>
          <ac:spMkLst>
            <pc:docMk/>
            <pc:sldMk cId="3145639500" sldId="466"/>
            <ac:spMk id="5" creationId="{D161192C-FA30-0582-7696-7273282783E6}"/>
          </ac:spMkLst>
        </pc:spChg>
        <pc:spChg chg="mod">
          <ac:chgData name="Verbeeck William" userId="9b98557d-4638-497e-9b40-4f2c2b1c3415" providerId="ADAL" clId="{F5BE0921-B5D3-44AC-B7E7-8CD890F05B53}" dt="2024-03-28T17:26:09.699" v="740" actId="1076"/>
          <ac:spMkLst>
            <pc:docMk/>
            <pc:sldMk cId="3145639500" sldId="466"/>
            <ac:spMk id="797" creationId="{00000000-0000-0000-0000-000000000000}"/>
          </ac:spMkLst>
        </pc:spChg>
        <pc:picChg chg="add mod">
          <ac:chgData name="Verbeeck William" userId="9b98557d-4638-497e-9b40-4f2c2b1c3415" providerId="ADAL" clId="{F5BE0921-B5D3-44AC-B7E7-8CD890F05B53}" dt="2024-03-28T17:24:00.377" v="597" actId="571"/>
          <ac:picMkLst>
            <pc:docMk/>
            <pc:sldMk cId="3145639500" sldId="466"/>
            <ac:picMk id="4" creationId="{8B8CC73A-5D9B-689C-9178-AFB6F909EE1C}"/>
          </ac:picMkLst>
        </pc:picChg>
        <pc:picChg chg="mod">
          <ac:chgData name="Verbeeck William" userId="9b98557d-4638-497e-9b40-4f2c2b1c3415" providerId="ADAL" clId="{F5BE0921-B5D3-44AC-B7E7-8CD890F05B53}" dt="2024-03-28T17:25:04.137" v="690" actId="1076"/>
          <ac:picMkLst>
            <pc:docMk/>
            <pc:sldMk cId="3145639500" sldId="466"/>
            <ac:picMk id="3074" creationId="{D8A257D9-0785-B0CB-6A3B-306AF74EBCA1}"/>
          </ac:picMkLst>
        </pc:picChg>
        <pc:picChg chg="mod">
          <ac:chgData name="Verbeeck William" userId="9b98557d-4638-497e-9b40-4f2c2b1c3415" providerId="ADAL" clId="{F5BE0921-B5D3-44AC-B7E7-8CD890F05B53}" dt="2024-03-28T17:26:04.167" v="739" actId="1076"/>
          <ac:picMkLst>
            <pc:docMk/>
            <pc:sldMk cId="3145639500" sldId="466"/>
            <ac:picMk id="3076" creationId="{B37845A1-9397-CA10-B7E0-7D0F2FD21905}"/>
          </ac:picMkLst>
        </pc:picChg>
      </pc:sldChg>
      <pc:sldChg chg="add">
        <pc:chgData name="Verbeeck William" userId="9b98557d-4638-497e-9b40-4f2c2b1c3415" providerId="ADAL" clId="{F5BE0921-B5D3-44AC-B7E7-8CD890F05B53}" dt="2024-03-28T17:33:54.880" v="757"/>
        <pc:sldMkLst>
          <pc:docMk/>
          <pc:sldMk cId="2416090587" sldId="467"/>
        </pc:sldMkLst>
      </pc:sldChg>
      <pc:sldChg chg="add">
        <pc:chgData name="Verbeeck William" userId="9b98557d-4638-497e-9b40-4f2c2b1c3415" providerId="ADAL" clId="{F5BE0921-B5D3-44AC-B7E7-8CD890F05B53}" dt="2024-03-28T17:34:01.610" v="760"/>
        <pc:sldMkLst>
          <pc:docMk/>
          <pc:sldMk cId="1564564233" sldId="468"/>
        </pc:sldMkLst>
      </pc:sldChg>
    </pc:docChg>
  </pc:docChgLst>
  <pc:docChgLst>
    <pc:chgData name="Verbeeck William" userId="S::william.verbeeck@vlaanderen.be::9b98557d-4638-497e-9b40-4f2c2b1c3415" providerId="AD" clId="Web-{39F40E0C-0ECE-66B2-08E8-62B6A79BA95D}"/>
    <pc:docChg chg="modSld">
      <pc:chgData name="Verbeeck William" userId="S::william.verbeeck@vlaanderen.be::9b98557d-4638-497e-9b40-4f2c2b1c3415" providerId="AD" clId="Web-{39F40E0C-0ECE-66B2-08E8-62B6A79BA95D}" dt="2024-04-19T12:42:20.799" v="7" actId="1076"/>
      <pc:docMkLst>
        <pc:docMk/>
      </pc:docMkLst>
      <pc:sldChg chg="modSp">
        <pc:chgData name="Verbeeck William" userId="S::william.verbeeck@vlaanderen.be::9b98557d-4638-497e-9b40-4f2c2b1c3415" providerId="AD" clId="Web-{39F40E0C-0ECE-66B2-08E8-62B6A79BA95D}" dt="2024-04-19T12:42:20.799" v="7" actId="1076"/>
        <pc:sldMkLst>
          <pc:docMk/>
          <pc:sldMk cId="0" sldId="315"/>
        </pc:sldMkLst>
        <pc:spChg chg="mod">
          <ac:chgData name="Verbeeck William" userId="S::william.verbeeck@vlaanderen.be::9b98557d-4638-497e-9b40-4f2c2b1c3415" providerId="AD" clId="Web-{39F40E0C-0ECE-66B2-08E8-62B6A79BA95D}" dt="2024-04-19T12:42:07.267" v="2"/>
          <ac:spMkLst>
            <pc:docMk/>
            <pc:sldMk cId="0" sldId="315"/>
            <ac:spMk id="1068" creationId="{00000000-0000-0000-0000-000000000000}"/>
          </ac:spMkLst>
        </pc:spChg>
        <pc:spChg chg="mod">
          <ac:chgData name="Verbeeck William" userId="S::william.verbeeck@vlaanderen.be::9b98557d-4638-497e-9b40-4f2c2b1c3415" providerId="AD" clId="Web-{39F40E0C-0ECE-66B2-08E8-62B6A79BA95D}" dt="2024-04-19T12:42:20.799" v="7" actId="1076"/>
          <ac:spMkLst>
            <pc:docMk/>
            <pc:sldMk cId="0" sldId="315"/>
            <ac:spMk id="1069" creationId="{00000000-0000-0000-0000-000000000000}"/>
          </ac:spMkLst>
        </pc:spChg>
      </pc:sldChg>
    </pc:docChg>
  </pc:docChgLst>
  <pc:docChgLst>
    <pc:chgData name="Robbrecht Eva" userId="S::eva.robbrecht@vlaanderen.be::92df7e69-258a-47f7-bb78-8d7a50f12c63" providerId="AD" clId="Web-{C25F6F63-8FDC-74F2-864B-82FEC9219501}"/>
    <pc:docChg chg="modSld">
      <pc:chgData name="Robbrecht Eva" userId="S::eva.robbrecht@vlaanderen.be::92df7e69-258a-47f7-bb78-8d7a50f12c63" providerId="AD" clId="Web-{C25F6F63-8FDC-74F2-864B-82FEC9219501}" dt="2024-03-29T12:47:12.145" v="0"/>
      <pc:docMkLst>
        <pc:docMk/>
      </pc:docMkLst>
      <pc:sldChg chg="modSp">
        <pc:chgData name="Robbrecht Eva" userId="S::eva.robbrecht@vlaanderen.be::92df7e69-258a-47f7-bb78-8d7a50f12c63" providerId="AD" clId="Web-{C25F6F63-8FDC-74F2-864B-82FEC9219501}" dt="2024-03-29T12:47:12.145" v="0"/>
        <pc:sldMkLst>
          <pc:docMk/>
          <pc:sldMk cId="1695237480" sldId="469"/>
        </pc:sldMkLst>
        <pc:spChg chg="mod">
          <ac:chgData name="Robbrecht Eva" userId="S::eva.robbrecht@vlaanderen.be::92df7e69-258a-47f7-bb78-8d7a50f12c63" providerId="AD" clId="Web-{C25F6F63-8FDC-74F2-864B-82FEC9219501}" dt="2024-03-29T12:47:12.145" v="0"/>
          <ac:spMkLst>
            <pc:docMk/>
            <pc:sldMk cId="1695237480" sldId="469"/>
            <ac:spMk id="9" creationId="{BBD123C9-79EF-921B-90A0-A9C09D22C78F}"/>
          </ac:spMkLst>
        </pc:spChg>
      </pc:sldChg>
    </pc:docChg>
  </pc:docChgLst>
</pc:chgInfo>
</file>

<file path=ppt/comments/modernComment_142_957FC0B2.xml><?xml version="1.0" encoding="utf-8"?>
<p188:cmLst xmlns:a="http://schemas.openxmlformats.org/drawingml/2006/main" xmlns:r="http://schemas.openxmlformats.org/officeDocument/2006/relationships" xmlns:p188="http://schemas.microsoft.com/office/powerpoint/2018/8/main">
  <p188:cm id="{98E44B97-092F-48E6-85A1-E83AB633E89C}" authorId="{B194ACE8-21C5-DBB5-472A-8707094B6AED}" created="2024-04-12T07:59:30.566">
    <pc:sldMkLst xmlns:pc="http://schemas.microsoft.com/office/powerpoint/2013/main/command">
      <pc:docMk/>
      <pc:sldMk cId="2508177586" sldId="322"/>
    </pc:sldMkLst>
    <p188:txBody>
      <a:bodyPr/>
      <a:lstStyle/>
      <a:p>
        <a:r>
          <a:rPr lang="en-US"/>
          <a:t>hebben we concrete vragen die we willen stellen aan de wekrgroep? Anders zou ik die ook al oplijsten in de slides</a:t>
        </a:r>
      </a:p>
    </p188:txBody>
  </p188:cm>
</p188:cmLst>
</file>

<file path=ppt/comments/modernComment_151_F9F46FBA.xml><?xml version="1.0" encoding="utf-8"?>
<p188:cmLst xmlns:a="http://schemas.openxmlformats.org/drawingml/2006/main" xmlns:r="http://schemas.openxmlformats.org/officeDocument/2006/relationships" xmlns:p188="http://schemas.microsoft.com/office/powerpoint/2018/8/main">
  <p188:cm id="{907C143B-BB5C-4BB6-AEF8-BAFE99124205}" authorId="{B194ACE8-21C5-DBB5-472A-8707094B6AED}" created="2024-04-12T08:00:58.553">
    <pc:sldMkLst xmlns:pc="http://schemas.microsoft.com/office/powerpoint/2013/main/command">
      <pc:docMk/>
      <pc:sldMk cId="4193546170" sldId="337"/>
    </pc:sldMkLst>
    <p188:txBody>
      <a:bodyPr/>
      <a:lstStyle/>
      <a:p>
        <a:r>
          <a:rPr lang="en-US"/>
          <a:t>hebben we de definities al gepubliceerd of ergens in een excel zodat ze offline feedback kunnen geven?</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BD3720-ED5F-49BC-9DFF-581A65640B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2421C1F-B70C-4C65-96E0-F3EBD78AF15F}">
      <dgm:prSet/>
      <dgm:spPr/>
      <dgm:t>
        <a:bodyPr/>
        <a:lstStyle/>
        <a:p>
          <a:pPr>
            <a:lnSpc>
              <a:spcPct val="100000"/>
            </a:lnSpc>
          </a:pPr>
          <a:r>
            <a:rPr lang="en-US" b="0" i="0"/>
            <a:t>1. Meter</a:t>
          </a:r>
          <a:endParaRPr lang="en-US"/>
        </a:p>
      </dgm:t>
    </dgm:pt>
    <dgm:pt modelId="{0CE41652-2E56-4B0F-8324-4D6AF6414F3E}" type="parTrans" cxnId="{20BA7EE9-22E5-4C9A-9B8F-75AEA65BA581}">
      <dgm:prSet/>
      <dgm:spPr/>
      <dgm:t>
        <a:bodyPr/>
        <a:lstStyle/>
        <a:p>
          <a:endParaRPr lang="en-US"/>
        </a:p>
      </dgm:t>
    </dgm:pt>
    <dgm:pt modelId="{6FF622AA-7CF2-4AC2-A640-A449A641D4F7}" type="sibTrans" cxnId="{20BA7EE9-22E5-4C9A-9B8F-75AEA65BA581}">
      <dgm:prSet/>
      <dgm:spPr/>
      <dgm:t>
        <a:bodyPr/>
        <a:lstStyle/>
        <a:p>
          <a:endParaRPr lang="en-US"/>
        </a:p>
      </dgm:t>
    </dgm:pt>
    <dgm:pt modelId="{DE7411C8-E8F3-431D-92B1-6A9AB91505C2}">
      <dgm:prSet/>
      <dgm:spPr/>
      <dgm:t>
        <a:bodyPr/>
        <a:lstStyle/>
        <a:p>
          <a:pPr>
            <a:lnSpc>
              <a:spcPct val="100000"/>
            </a:lnSpc>
          </a:pPr>
          <a:r>
            <a:rPr lang="en-US" b="0" i="0"/>
            <a:t>3. </a:t>
          </a:r>
          <a:r>
            <a:rPr lang="en-US" b="0" i="0" err="1"/>
            <a:t>Aansluiting</a:t>
          </a:r>
          <a:endParaRPr lang="en-US"/>
        </a:p>
      </dgm:t>
    </dgm:pt>
    <dgm:pt modelId="{0D696235-E234-4A27-AF87-FBA03EBE4844}" type="parTrans" cxnId="{83757A30-934E-4091-9061-A495ADF90818}">
      <dgm:prSet/>
      <dgm:spPr/>
      <dgm:t>
        <a:bodyPr/>
        <a:lstStyle/>
        <a:p>
          <a:endParaRPr lang="en-US"/>
        </a:p>
      </dgm:t>
    </dgm:pt>
    <dgm:pt modelId="{D1A86478-D77F-46CB-B4FD-8C4E204F934D}" type="sibTrans" cxnId="{83757A30-934E-4091-9061-A495ADF90818}">
      <dgm:prSet/>
      <dgm:spPr/>
      <dgm:t>
        <a:bodyPr/>
        <a:lstStyle/>
        <a:p>
          <a:endParaRPr lang="en-US"/>
        </a:p>
      </dgm:t>
    </dgm:pt>
    <dgm:pt modelId="{26DDC676-4D76-4681-80DD-30F4BC7CF2FB}">
      <dgm:prSet/>
      <dgm:spPr/>
      <dgm:t>
        <a:bodyPr/>
        <a:lstStyle/>
        <a:p>
          <a:pPr>
            <a:lnSpc>
              <a:spcPct val="100000"/>
            </a:lnSpc>
          </a:pPr>
          <a:r>
            <a:rPr lang="en-US" b="0" i="0"/>
            <a:t>4. Zones</a:t>
          </a:r>
          <a:endParaRPr lang="en-US"/>
        </a:p>
      </dgm:t>
    </dgm:pt>
    <dgm:pt modelId="{77F2126B-ECB5-4D32-98F0-F86963C29EB4}" type="parTrans" cxnId="{5E5687CA-F8DA-44F7-BFD9-037A12BEC9DE}">
      <dgm:prSet/>
      <dgm:spPr/>
      <dgm:t>
        <a:bodyPr/>
        <a:lstStyle/>
        <a:p>
          <a:endParaRPr lang="en-US"/>
        </a:p>
      </dgm:t>
    </dgm:pt>
    <dgm:pt modelId="{DBF2B97B-227A-47C9-9A19-459D9583AAE6}" type="sibTrans" cxnId="{5E5687CA-F8DA-44F7-BFD9-037A12BEC9DE}">
      <dgm:prSet/>
      <dgm:spPr/>
      <dgm:t>
        <a:bodyPr/>
        <a:lstStyle/>
        <a:p>
          <a:endParaRPr lang="en-US"/>
        </a:p>
      </dgm:t>
    </dgm:pt>
    <dgm:pt modelId="{6F15E24F-7B32-4147-AF49-441B97E24031}">
      <dgm:prSet/>
      <dgm:spPr/>
      <dgm:t>
        <a:bodyPr/>
        <a:lstStyle/>
        <a:p>
          <a:pPr>
            <a:lnSpc>
              <a:spcPct val="100000"/>
            </a:lnSpc>
          </a:pPr>
          <a:r>
            <a:rPr lang="en-US" b="0" i="0"/>
            <a:t>5. </a:t>
          </a:r>
          <a:r>
            <a:rPr lang="en-US" b="0" i="0" err="1"/>
            <a:t>Statistiek</a:t>
          </a:r>
          <a:endParaRPr lang="en-US"/>
        </a:p>
      </dgm:t>
    </dgm:pt>
    <dgm:pt modelId="{B250A705-C1AF-4575-824D-A3682746C625}" type="parTrans" cxnId="{C4EA7C07-A291-41C1-B35D-7ECA30F8D39B}">
      <dgm:prSet/>
      <dgm:spPr/>
      <dgm:t>
        <a:bodyPr/>
        <a:lstStyle/>
        <a:p>
          <a:endParaRPr lang="en-US"/>
        </a:p>
      </dgm:t>
    </dgm:pt>
    <dgm:pt modelId="{533CABA4-858C-43B5-AEBD-91FE39C89E3B}" type="sibTrans" cxnId="{C4EA7C07-A291-41C1-B35D-7ECA30F8D39B}">
      <dgm:prSet/>
      <dgm:spPr/>
      <dgm:t>
        <a:bodyPr/>
        <a:lstStyle/>
        <a:p>
          <a:endParaRPr lang="en-US"/>
        </a:p>
      </dgm:t>
    </dgm:pt>
    <dgm:pt modelId="{C37FD129-FD31-4E9F-83C6-1095A4D39775}">
      <dgm:prSet/>
      <dgm:spPr/>
      <dgm:t>
        <a:bodyPr/>
        <a:lstStyle/>
        <a:p>
          <a:pPr>
            <a:lnSpc>
              <a:spcPct val="100000"/>
            </a:lnSpc>
          </a:pPr>
          <a:r>
            <a:rPr lang="en-US" b="0" i="0"/>
            <a:t>2. </a:t>
          </a:r>
          <a:r>
            <a:rPr lang="en-US" b="0" i="0" err="1"/>
            <a:t>Soorten</a:t>
          </a:r>
          <a:r>
            <a:rPr lang="en-US" b="0" i="0"/>
            <a:t> </a:t>
          </a:r>
          <a:r>
            <a:rPr lang="en-US" b="0" i="0" err="1"/>
            <a:t>observaties</a:t>
          </a:r>
          <a:endParaRPr lang="en-US"/>
        </a:p>
      </dgm:t>
    </dgm:pt>
    <dgm:pt modelId="{A4102198-CD86-4F9C-AA02-413894913DB3}" type="sibTrans" cxnId="{22796634-13FC-43AD-9D90-01FD9E071658}">
      <dgm:prSet/>
      <dgm:spPr/>
      <dgm:t>
        <a:bodyPr/>
        <a:lstStyle/>
        <a:p>
          <a:endParaRPr lang="en-US"/>
        </a:p>
      </dgm:t>
    </dgm:pt>
    <dgm:pt modelId="{EE66DDFE-EB22-4277-BEC2-70FD692253AF}" type="parTrans" cxnId="{22796634-13FC-43AD-9D90-01FD9E071658}">
      <dgm:prSet/>
      <dgm:spPr/>
      <dgm:t>
        <a:bodyPr/>
        <a:lstStyle/>
        <a:p>
          <a:endParaRPr lang="en-US"/>
        </a:p>
      </dgm:t>
    </dgm:pt>
    <dgm:pt modelId="{2475F1C0-9CBD-4C5E-8DA9-C146D7189537}" type="pres">
      <dgm:prSet presAssocID="{E6BD3720-ED5F-49BC-9DFF-581A65640B22}" presName="root" presStyleCnt="0">
        <dgm:presLayoutVars>
          <dgm:dir/>
          <dgm:resizeHandles val="exact"/>
        </dgm:presLayoutVars>
      </dgm:prSet>
      <dgm:spPr/>
    </dgm:pt>
    <dgm:pt modelId="{33AD4C0B-E6CF-44C5-A15B-41829645FBD3}" type="pres">
      <dgm:prSet presAssocID="{B2421C1F-B70C-4C65-96E0-F3EBD78AF15F}" presName="compNode" presStyleCnt="0"/>
      <dgm:spPr/>
    </dgm:pt>
    <dgm:pt modelId="{5C038266-08CC-464A-9361-BA31DF04E0BA}" type="pres">
      <dgm:prSet presAssocID="{B2421C1F-B70C-4C65-96E0-F3EBD78AF15F}" presName="bgRect" presStyleLbl="bgShp" presStyleIdx="0" presStyleCnt="5"/>
      <dgm:spPr>
        <a:solidFill>
          <a:schemeClr val="accent1"/>
        </a:solidFill>
      </dgm:spPr>
    </dgm:pt>
    <dgm:pt modelId="{B40AA2D1-02AD-40AD-814C-3AFE0E485709}" type="pres">
      <dgm:prSet presAssocID="{B2421C1F-B70C-4C65-96E0-F3EBD78AF15F}"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CE35DE52-540D-47F4-8289-86F787EA9950}" type="pres">
      <dgm:prSet presAssocID="{B2421C1F-B70C-4C65-96E0-F3EBD78AF15F}" presName="spaceRect" presStyleCnt="0"/>
      <dgm:spPr/>
    </dgm:pt>
    <dgm:pt modelId="{9A399D86-F63B-4240-A447-02BAD082DC9D}" type="pres">
      <dgm:prSet presAssocID="{B2421C1F-B70C-4C65-96E0-F3EBD78AF15F}" presName="parTx" presStyleLbl="revTx" presStyleIdx="0" presStyleCnt="5">
        <dgm:presLayoutVars>
          <dgm:chMax val="0"/>
          <dgm:chPref val="0"/>
        </dgm:presLayoutVars>
      </dgm:prSet>
      <dgm:spPr/>
    </dgm:pt>
    <dgm:pt modelId="{16B0704C-55F2-4E1F-9922-89E4211FD8A7}" type="pres">
      <dgm:prSet presAssocID="{6FF622AA-7CF2-4AC2-A640-A449A641D4F7}" presName="sibTrans" presStyleCnt="0"/>
      <dgm:spPr/>
    </dgm:pt>
    <dgm:pt modelId="{33816BD3-AB67-474D-A62A-8B478B95D358}" type="pres">
      <dgm:prSet presAssocID="{C37FD129-FD31-4E9F-83C6-1095A4D39775}" presName="compNode" presStyleCnt="0"/>
      <dgm:spPr/>
    </dgm:pt>
    <dgm:pt modelId="{D45F61D1-B2DA-40B5-8659-BD607F37444A}" type="pres">
      <dgm:prSet presAssocID="{C37FD129-FD31-4E9F-83C6-1095A4D39775}" presName="bgRect" presStyleLbl="bgShp" presStyleIdx="1" presStyleCnt="5"/>
      <dgm:spPr>
        <a:solidFill>
          <a:schemeClr val="accent1"/>
        </a:solidFill>
      </dgm:spPr>
    </dgm:pt>
    <dgm:pt modelId="{069ACB41-951A-4190-B225-51ED44550EA0}" type="pres">
      <dgm:prSet presAssocID="{C37FD129-FD31-4E9F-83C6-1095A4D397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EF46F52-0920-4330-99C3-1C68B7869619}" type="pres">
      <dgm:prSet presAssocID="{C37FD129-FD31-4E9F-83C6-1095A4D39775}" presName="spaceRect" presStyleCnt="0"/>
      <dgm:spPr/>
    </dgm:pt>
    <dgm:pt modelId="{DBFB29A6-83ED-4666-841F-25A51DE1A51F}" type="pres">
      <dgm:prSet presAssocID="{C37FD129-FD31-4E9F-83C6-1095A4D39775}" presName="parTx" presStyleLbl="revTx" presStyleIdx="1" presStyleCnt="5">
        <dgm:presLayoutVars>
          <dgm:chMax val="0"/>
          <dgm:chPref val="0"/>
        </dgm:presLayoutVars>
      </dgm:prSet>
      <dgm:spPr/>
    </dgm:pt>
    <dgm:pt modelId="{64DBE5EB-C0EF-45A2-8652-D908D09606D8}" type="pres">
      <dgm:prSet presAssocID="{A4102198-CD86-4F9C-AA02-413894913DB3}" presName="sibTrans" presStyleCnt="0"/>
      <dgm:spPr/>
    </dgm:pt>
    <dgm:pt modelId="{53467DD8-A7E5-4393-BC6B-60558E2D4B0E}" type="pres">
      <dgm:prSet presAssocID="{DE7411C8-E8F3-431D-92B1-6A9AB91505C2}" presName="compNode" presStyleCnt="0"/>
      <dgm:spPr/>
    </dgm:pt>
    <dgm:pt modelId="{908507C4-8E2E-483D-9873-4B1D5923E3AC}" type="pres">
      <dgm:prSet presAssocID="{DE7411C8-E8F3-431D-92B1-6A9AB91505C2}" presName="bgRect" presStyleLbl="bgShp" presStyleIdx="2" presStyleCnt="5"/>
      <dgm:spPr>
        <a:solidFill>
          <a:schemeClr val="accent1"/>
        </a:solidFill>
      </dgm:spPr>
    </dgm:pt>
    <dgm:pt modelId="{1296B7DB-C04F-4262-91A6-8E30F1FA9EF7}" type="pres">
      <dgm:prSet presAssocID="{DE7411C8-E8F3-431D-92B1-6A9AB91505C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se with solid fill"/>
        </a:ext>
      </dgm:extLst>
    </dgm:pt>
    <dgm:pt modelId="{3CCBDFD7-8BEA-44C6-8DD5-BA10F5C3DAC3}" type="pres">
      <dgm:prSet presAssocID="{DE7411C8-E8F3-431D-92B1-6A9AB91505C2}" presName="spaceRect" presStyleCnt="0"/>
      <dgm:spPr/>
    </dgm:pt>
    <dgm:pt modelId="{3DCD42FE-5DD3-40D1-8787-801E7EBD45D7}" type="pres">
      <dgm:prSet presAssocID="{DE7411C8-E8F3-431D-92B1-6A9AB91505C2}" presName="parTx" presStyleLbl="revTx" presStyleIdx="2" presStyleCnt="5">
        <dgm:presLayoutVars>
          <dgm:chMax val="0"/>
          <dgm:chPref val="0"/>
        </dgm:presLayoutVars>
      </dgm:prSet>
      <dgm:spPr/>
    </dgm:pt>
    <dgm:pt modelId="{BC359302-43FF-4D5C-A763-5AD0CAC1586D}" type="pres">
      <dgm:prSet presAssocID="{D1A86478-D77F-46CB-B4FD-8C4E204F934D}" presName="sibTrans" presStyleCnt="0"/>
      <dgm:spPr/>
    </dgm:pt>
    <dgm:pt modelId="{96290830-CFA3-4C2F-92C9-2350E50E1E5B}" type="pres">
      <dgm:prSet presAssocID="{26DDC676-4D76-4681-80DD-30F4BC7CF2FB}" presName="compNode" presStyleCnt="0"/>
      <dgm:spPr/>
    </dgm:pt>
    <dgm:pt modelId="{DE10B8C5-805A-4F29-AA79-8A7073D8BA7F}" type="pres">
      <dgm:prSet presAssocID="{26DDC676-4D76-4681-80DD-30F4BC7CF2FB}" presName="bgRect" presStyleLbl="bgShp" presStyleIdx="3" presStyleCnt="5"/>
      <dgm:spPr>
        <a:solidFill>
          <a:schemeClr val="accent1"/>
        </a:solidFill>
      </dgm:spPr>
    </dgm:pt>
    <dgm:pt modelId="{028663B0-8677-4ACB-973B-2CCC40DC4768}" type="pres">
      <dgm:prSet presAssocID="{26DDC676-4D76-4681-80DD-30F4BC7CF2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5D8CEC50-8C69-4A38-908E-FE2170F8CCA3}" type="pres">
      <dgm:prSet presAssocID="{26DDC676-4D76-4681-80DD-30F4BC7CF2FB}" presName="spaceRect" presStyleCnt="0"/>
      <dgm:spPr/>
    </dgm:pt>
    <dgm:pt modelId="{311D103C-6911-4129-8F3A-0C0E17CC3F6C}" type="pres">
      <dgm:prSet presAssocID="{26DDC676-4D76-4681-80DD-30F4BC7CF2FB}" presName="parTx" presStyleLbl="revTx" presStyleIdx="3" presStyleCnt="5">
        <dgm:presLayoutVars>
          <dgm:chMax val="0"/>
          <dgm:chPref val="0"/>
        </dgm:presLayoutVars>
      </dgm:prSet>
      <dgm:spPr/>
    </dgm:pt>
    <dgm:pt modelId="{ABA09FB1-0819-4446-AD23-F852A59BE38A}" type="pres">
      <dgm:prSet presAssocID="{DBF2B97B-227A-47C9-9A19-459D9583AAE6}" presName="sibTrans" presStyleCnt="0"/>
      <dgm:spPr/>
    </dgm:pt>
    <dgm:pt modelId="{BE084ECE-FF6E-43D2-B7D1-1C09611436D9}" type="pres">
      <dgm:prSet presAssocID="{6F15E24F-7B32-4147-AF49-441B97E24031}" presName="compNode" presStyleCnt="0"/>
      <dgm:spPr/>
    </dgm:pt>
    <dgm:pt modelId="{C8CCF655-4B91-4F09-947A-1CF797F9A779}" type="pres">
      <dgm:prSet presAssocID="{6F15E24F-7B32-4147-AF49-441B97E24031}" presName="bgRect" presStyleLbl="bgShp" presStyleIdx="4" presStyleCnt="5"/>
      <dgm:spPr>
        <a:solidFill>
          <a:schemeClr val="accent1"/>
        </a:solidFill>
      </dgm:spPr>
    </dgm:pt>
    <dgm:pt modelId="{FEBB890C-3118-4D53-B6CC-D5BC6BAC66BD}" type="pres">
      <dgm:prSet presAssocID="{6F15E24F-7B32-4147-AF49-441B97E240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FC36824A-5191-4556-A0C2-02561BC0B176}" type="pres">
      <dgm:prSet presAssocID="{6F15E24F-7B32-4147-AF49-441B97E24031}" presName="spaceRect" presStyleCnt="0"/>
      <dgm:spPr/>
    </dgm:pt>
    <dgm:pt modelId="{0FD873AD-7B23-4B70-BD9F-A33CC921787B}" type="pres">
      <dgm:prSet presAssocID="{6F15E24F-7B32-4147-AF49-441B97E24031}" presName="parTx" presStyleLbl="revTx" presStyleIdx="4" presStyleCnt="5">
        <dgm:presLayoutVars>
          <dgm:chMax val="0"/>
          <dgm:chPref val="0"/>
        </dgm:presLayoutVars>
      </dgm:prSet>
      <dgm:spPr/>
    </dgm:pt>
  </dgm:ptLst>
  <dgm:cxnLst>
    <dgm:cxn modelId="{C4EA7C07-A291-41C1-B35D-7ECA30F8D39B}" srcId="{E6BD3720-ED5F-49BC-9DFF-581A65640B22}" destId="{6F15E24F-7B32-4147-AF49-441B97E24031}" srcOrd="4" destOrd="0" parTransId="{B250A705-C1AF-4575-824D-A3682746C625}" sibTransId="{533CABA4-858C-43B5-AEBD-91FE39C89E3B}"/>
    <dgm:cxn modelId="{7E9BFD28-B1FA-4173-8680-269C5A8F1391}" type="presOf" srcId="{C37FD129-FD31-4E9F-83C6-1095A4D39775}" destId="{DBFB29A6-83ED-4666-841F-25A51DE1A51F}" srcOrd="0" destOrd="0" presId="urn:microsoft.com/office/officeart/2018/2/layout/IconVerticalSolidList"/>
    <dgm:cxn modelId="{83757A30-934E-4091-9061-A495ADF90818}" srcId="{E6BD3720-ED5F-49BC-9DFF-581A65640B22}" destId="{DE7411C8-E8F3-431D-92B1-6A9AB91505C2}" srcOrd="2" destOrd="0" parTransId="{0D696235-E234-4A27-AF87-FBA03EBE4844}" sibTransId="{D1A86478-D77F-46CB-B4FD-8C4E204F934D}"/>
    <dgm:cxn modelId="{22796634-13FC-43AD-9D90-01FD9E071658}" srcId="{E6BD3720-ED5F-49BC-9DFF-581A65640B22}" destId="{C37FD129-FD31-4E9F-83C6-1095A4D39775}" srcOrd="1" destOrd="0" parTransId="{EE66DDFE-EB22-4277-BEC2-70FD692253AF}" sibTransId="{A4102198-CD86-4F9C-AA02-413894913DB3}"/>
    <dgm:cxn modelId="{F30499AC-7C8F-43AF-B8D9-22E1C36E8F34}" type="presOf" srcId="{26DDC676-4D76-4681-80DD-30F4BC7CF2FB}" destId="{311D103C-6911-4129-8F3A-0C0E17CC3F6C}" srcOrd="0" destOrd="0" presId="urn:microsoft.com/office/officeart/2018/2/layout/IconVerticalSolidList"/>
    <dgm:cxn modelId="{C779ECAF-2F37-4D2F-9618-2521C213A763}" type="presOf" srcId="{DE7411C8-E8F3-431D-92B1-6A9AB91505C2}" destId="{3DCD42FE-5DD3-40D1-8787-801E7EBD45D7}" srcOrd="0" destOrd="0" presId="urn:microsoft.com/office/officeart/2018/2/layout/IconVerticalSolidList"/>
    <dgm:cxn modelId="{5E5687CA-F8DA-44F7-BFD9-037A12BEC9DE}" srcId="{E6BD3720-ED5F-49BC-9DFF-581A65640B22}" destId="{26DDC676-4D76-4681-80DD-30F4BC7CF2FB}" srcOrd="3" destOrd="0" parTransId="{77F2126B-ECB5-4D32-98F0-F86963C29EB4}" sibTransId="{DBF2B97B-227A-47C9-9A19-459D9583AAE6}"/>
    <dgm:cxn modelId="{93FA01D2-FF03-446A-82EF-1D209D668BBA}" type="presOf" srcId="{B2421C1F-B70C-4C65-96E0-F3EBD78AF15F}" destId="{9A399D86-F63B-4240-A447-02BAD082DC9D}" srcOrd="0" destOrd="0" presId="urn:microsoft.com/office/officeart/2018/2/layout/IconVerticalSolidList"/>
    <dgm:cxn modelId="{20BA7EE9-22E5-4C9A-9B8F-75AEA65BA581}" srcId="{E6BD3720-ED5F-49BC-9DFF-581A65640B22}" destId="{B2421C1F-B70C-4C65-96E0-F3EBD78AF15F}" srcOrd="0" destOrd="0" parTransId="{0CE41652-2E56-4B0F-8324-4D6AF6414F3E}" sibTransId="{6FF622AA-7CF2-4AC2-A640-A449A641D4F7}"/>
    <dgm:cxn modelId="{326F9DF5-637A-48C6-A2F6-09D27C05C3DC}" type="presOf" srcId="{6F15E24F-7B32-4147-AF49-441B97E24031}" destId="{0FD873AD-7B23-4B70-BD9F-A33CC921787B}" srcOrd="0" destOrd="0" presId="urn:microsoft.com/office/officeart/2018/2/layout/IconVerticalSolidList"/>
    <dgm:cxn modelId="{A99B15FA-1D45-43B3-8D76-DB3D1E0A890A}" type="presOf" srcId="{E6BD3720-ED5F-49BC-9DFF-581A65640B22}" destId="{2475F1C0-9CBD-4C5E-8DA9-C146D7189537}" srcOrd="0" destOrd="0" presId="urn:microsoft.com/office/officeart/2018/2/layout/IconVerticalSolidList"/>
    <dgm:cxn modelId="{6971CAE4-228B-4837-A66A-54482D3C29B6}" type="presParOf" srcId="{2475F1C0-9CBD-4C5E-8DA9-C146D7189537}" destId="{33AD4C0B-E6CF-44C5-A15B-41829645FBD3}" srcOrd="0" destOrd="0" presId="urn:microsoft.com/office/officeart/2018/2/layout/IconVerticalSolidList"/>
    <dgm:cxn modelId="{BACE7024-15F6-4E35-BF7D-9ED1D6C062DB}" type="presParOf" srcId="{33AD4C0B-E6CF-44C5-A15B-41829645FBD3}" destId="{5C038266-08CC-464A-9361-BA31DF04E0BA}" srcOrd="0" destOrd="0" presId="urn:microsoft.com/office/officeart/2018/2/layout/IconVerticalSolidList"/>
    <dgm:cxn modelId="{8A4232C9-DC59-49D1-878D-5B28D52677F9}" type="presParOf" srcId="{33AD4C0B-E6CF-44C5-A15B-41829645FBD3}" destId="{B40AA2D1-02AD-40AD-814C-3AFE0E485709}" srcOrd="1" destOrd="0" presId="urn:microsoft.com/office/officeart/2018/2/layout/IconVerticalSolidList"/>
    <dgm:cxn modelId="{A76197C0-1297-4306-A502-7AB49BE03672}" type="presParOf" srcId="{33AD4C0B-E6CF-44C5-A15B-41829645FBD3}" destId="{CE35DE52-540D-47F4-8289-86F787EA9950}" srcOrd="2" destOrd="0" presId="urn:microsoft.com/office/officeart/2018/2/layout/IconVerticalSolidList"/>
    <dgm:cxn modelId="{6013FFD7-5DE9-4914-AB5F-A968EC62B1C0}" type="presParOf" srcId="{33AD4C0B-E6CF-44C5-A15B-41829645FBD3}" destId="{9A399D86-F63B-4240-A447-02BAD082DC9D}" srcOrd="3" destOrd="0" presId="urn:microsoft.com/office/officeart/2018/2/layout/IconVerticalSolidList"/>
    <dgm:cxn modelId="{14B41C13-2FE1-46B0-9FD2-3D6FAC6B43F6}" type="presParOf" srcId="{2475F1C0-9CBD-4C5E-8DA9-C146D7189537}" destId="{16B0704C-55F2-4E1F-9922-89E4211FD8A7}" srcOrd="1" destOrd="0" presId="urn:microsoft.com/office/officeart/2018/2/layout/IconVerticalSolidList"/>
    <dgm:cxn modelId="{744C2647-EE7B-41C2-A9E2-55582D0785DF}" type="presParOf" srcId="{2475F1C0-9CBD-4C5E-8DA9-C146D7189537}" destId="{33816BD3-AB67-474D-A62A-8B478B95D358}" srcOrd="2" destOrd="0" presId="urn:microsoft.com/office/officeart/2018/2/layout/IconVerticalSolidList"/>
    <dgm:cxn modelId="{20B8F3F5-5BB5-46B3-991D-B4B9553A6908}" type="presParOf" srcId="{33816BD3-AB67-474D-A62A-8B478B95D358}" destId="{D45F61D1-B2DA-40B5-8659-BD607F37444A}" srcOrd="0" destOrd="0" presId="urn:microsoft.com/office/officeart/2018/2/layout/IconVerticalSolidList"/>
    <dgm:cxn modelId="{AE874050-F7F9-4901-9CD1-D40002ABE99B}" type="presParOf" srcId="{33816BD3-AB67-474D-A62A-8B478B95D358}" destId="{069ACB41-951A-4190-B225-51ED44550EA0}" srcOrd="1" destOrd="0" presId="urn:microsoft.com/office/officeart/2018/2/layout/IconVerticalSolidList"/>
    <dgm:cxn modelId="{ABA69D33-34A0-4F8A-901F-63E08665A498}" type="presParOf" srcId="{33816BD3-AB67-474D-A62A-8B478B95D358}" destId="{3EF46F52-0920-4330-99C3-1C68B7869619}" srcOrd="2" destOrd="0" presId="urn:microsoft.com/office/officeart/2018/2/layout/IconVerticalSolidList"/>
    <dgm:cxn modelId="{5802883F-F84A-4747-983E-8F7B63B12432}" type="presParOf" srcId="{33816BD3-AB67-474D-A62A-8B478B95D358}" destId="{DBFB29A6-83ED-4666-841F-25A51DE1A51F}" srcOrd="3" destOrd="0" presId="urn:microsoft.com/office/officeart/2018/2/layout/IconVerticalSolidList"/>
    <dgm:cxn modelId="{25434BDD-1B99-482B-9843-1E3BD474D884}" type="presParOf" srcId="{2475F1C0-9CBD-4C5E-8DA9-C146D7189537}" destId="{64DBE5EB-C0EF-45A2-8652-D908D09606D8}" srcOrd="3" destOrd="0" presId="urn:microsoft.com/office/officeart/2018/2/layout/IconVerticalSolidList"/>
    <dgm:cxn modelId="{C245CD82-BBED-4D22-93BD-446701DF4B02}" type="presParOf" srcId="{2475F1C0-9CBD-4C5E-8DA9-C146D7189537}" destId="{53467DD8-A7E5-4393-BC6B-60558E2D4B0E}" srcOrd="4" destOrd="0" presId="urn:microsoft.com/office/officeart/2018/2/layout/IconVerticalSolidList"/>
    <dgm:cxn modelId="{D104583E-842A-4647-871D-3806C84C3D7C}" type="presParOf" srcId="{53467DD8-A7E5-4393-BC6B-60558E2D4B0E}" destId="{908507C4-8E2E-483D-9873-4B1D5923E3AC}" srcOrd="0" destOrd="0" presId="urn:microsoft.com/office/officeart/2018/2/layout/IconVerticalSolidList"/>
    <dgm:cxn modelId="{D0A4186D-C203-4119-9A3E-25E1B8CED076}" type="presParOf" srcId="{53467DD8-A7E5-4393-BC6B-60558E2D4B0E}" destId="{1296B7DB-C04F-4262-91A6-8E30F1FA9EF7}" srcOrd="1" destOrd="0" presId="urn:microsoft.com/office/officeart/2018/2/layout/IconVerticalSolidList"/>
    <dgm:cxn modelId="{34724800-9E97-4EC4-8B48-9A023B886797}" type="presParOf" srcId="{53467DD8-A7E5-4393-BC6B-60558E2D4B0E}" destId="{3CCBDFD7-8BEA-44C6-8DD5-BA10F5C3DAC3}" srcOrd="2" destOrd="0" presId="urn:microsoft.com/office/officeart/2018/2/layout/IconVerticalSolidList"/>
    <dgm:cxn modelId="{C05892AD-EBAC-4276-86BA-86BA932D82F8}" type="presParOf" srcId="{53467DD8-A7E5-4393-BC6B-60558E2D4B0E}" destId="{3DCD42FE-5DD3-40D1-8787-801E7EBD45D7}" srcOrd="3" destOrd="0" presId="urn:microsoft.com/office/officeart/2018/2/layout/IconVerticalSolidList"/>
    <dgm:cxn modelId="{A869ED1F-6A7F-4860-A873-84220DE59B85}" type="presParOf" srcId="{2475F1C0-9CBD-4C5E-8DA9-C146D7189537}" destId="{BC359302-43FF-4D5C-A763-5AD0CAC1586D}" srcOrd="5" destOrd="0" presId="urn:microsoft.com/office/officeart/2018/2/layout/IconVerticalSolidList"/>
    <dgm:cxn modelId="{611A0D19-1519-405A-A540-440E15AA9A0D}" type="presParOf" srcId="{2475F1C0-9CBD-4C5E-8DA9-C146D7189537}" destId="{96290830-CFA3-4C2F-92C9-2350E50E1E5B}" srcOrd="6" destOrd="0" presId="urn:microsoft.com/office/officeart/2018/2/layout/IconVerticalSolidList"/>
    <dgm:cxn modelId="{07FD7513-3528-4CB1-9652-2492959F0D07}" type="presParOf" srcId="{96290830-CFA3-4C2F-92C9-2350E50E1E5B}" destId="{DE10B8C5-805A-4F29-AA79-8A7073D8BA7F}" srcOrd="0" destOrd="0" presId="urn:microsoft.com/office/officeart/2018/2/layout/IconVerticalSolidList"/>
    <dgm:cxn modelId="{5C9B05B7-E9F8-48F1-853F-4E8DA2E47B47}" type="presParOf" srcId="{96290830-CFA3-4C2F-92C9-2350E50E1E5B}" destId="{028663B0-8677-4ACB-973B-2CCC40DC4768}" srcOrd="1" destOrd="0" presId="urn:microsoft.com/office/officeart/2018/2/layout/IconVerticalSolidList"/>
    <dgm:cxn modelId="{04822289-1A59-4979-A677-3F0431D37E19}" type="presParOf" srcId="{96290830-CFA3-4C2F-92C9-2350E50E1E5B}" destId="{5D8CEC50-8C69-4A38-908E-FE2170F8CCA3}" srcOrd="2" destOrd="0" presId="urn:microsoft.com/office/officeart/2018/2/layout/IconVerticalSolidList"/>
    <dgm:cxn modelId="{F31E7F08-466E-498B-84F8-67D559F76227}" type="presParOf" srcId="{96290830-CFA3-4C2F-92C9-2350E50E1E5B}" destId="{311D103C-6911-4129-8F3A-0C0E17CC3F6C}" srcOrd="3" destOrd="0" presId="urn:microsoft.com/office/officeart/2018/2/layout/IconVerticalSolidList"/>
    <dgm:cxn modelId="{E66FFF79-19F6-4BD6-9C68-E5939C3FA11E}" type="presParOf" srcId="{2475F1C0-9CBD-4C5E-8DA9-C146D7189537}" destId="{ABA09FB1-0819-4446-AD23-F852A59BE38A}" srcOrd="7" destOrd="0" presId="urn:microsoft.com/office/officeart/2018/2/layout/IconVerticalSolidList"/>
    <dgm:cxn modelId="{E0E19093-5C38-4713-96E8-12391ADC1129}" type="presParOf" srcId="{2475F1C0-9CBD-4C5E-8DA9-C146D7189537}" destId="{BE084ECE-FF6E-43D2-B7D1-1C09611436D9}" srcOrd="8" destOrd="0" presId="urn:microsoft.com/office/officeart/2018/2/layout/IconVerticalSolidList"/>
    <dgm:cxn modelId="{49BF5469-D285-4B3D-9B14-D1D77F0FEB3B}" type="presParOf" srcId="{BE084ECE-FF6E-43D2-B7D1-1C09611436D9}" destId="{C8CCF655-4B91-4F09-947A-1CF797F9A779}" srcOrd="0" destOrd="0" presId="urn:microsoft.com/office/officeart/2018/2/layout/IconVerticalSolidList"/>
    <dgm:cxn modelId="{3499A4A7-46C8-4924-BEA0-C6C39F843D77}" type="presParOf" srcId="{BE084ECE-FF6E-43D2-B7D1-1C09611436D9}" destId="{FEBB890C-3118-4D53-B6CC-D5BC6BAC66BD}" srcOrd="1" destOrd="0" presId="urn:microsoft.com/office/officeart/2018/2/layout/IconVerticalSolidList"/>
    <dgm:cxn modelId="{37A11324-2C11-4D2F-9DE0-B1685191D22C}" type="presParOf" srcId="{BE084ECE-FF6E-43D2-B7D1-1C09611436D9}" destId="{FC36824A-5191-4556-A0C2-02561BC0B176}" srcOrd="2" destOrd="0" presId="urn:microsoft.com/office/officeart/2018/2/layout/IconVerticalSolidList"/>
    <dgm:cxn modelId="{F83389B8-6288-41BF-BAB9-FB0A96165D28}" type="presParOf" srcId="{BE084ECE-FF6E-43D2-B7D1-1C09611436D9}" destId="{0FD873AD-7B23-4B70-BD9F-A33CC92178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BD3720-ED5F-49BC-9DFF-581A65640B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2421C1F-B70C-4C65-96E0-F3EBD78AF15F}">
      <dgm:prSet/>
      <dgm:spPr/>
      <dgm:t>
        <a:bodyPr/>
        <a:lstStyle/>
        <a:p>
          <a:pPr>
            <a:lnSpc>
              <a:spcPct val="100000"/>
            </a:lnSpc>
          </a:pPr>
          <a:r>
            <a:rPr lang="en-US" b="0" i="0"/>
            <a:t>1. Meter</a:t>
          </a:r>
          <a:endParaRPr lang="en-US"/>
        </a:p>
      </dgm:t>
    </dgm:pt>
    <dgm:pt modelId="{0CE41652-2E56-4B0F-8324-4D6AF6414F3E}" type="parTrans" cxnId="{20BA7EE9-22E5-4C9A-9B8F-75AEA65BA581}">
      <dgm:prSet/>
      <dgm:spPr/>
      <dgm:t>
        <a:bodyPr/>
        <a:lstStyle/>
        <a:p>
          <a:endParaRPr lang="en-US"/>
        </a:p>
      </dgm:t>
    </dgm:pt>
    <dgm:pt modelId="{6FF622AA-7CF2-4AC2-A640-A449A641D4F7}" type="sibTrans" cxnId="{20BA7EE9-22E5-4C9A-9B8F-75AEA65BA581}">
      <dgm:prSet/>
      <dgm:spPr/>
      <dgm:t>
        <a:bodyPr/>
        <a:lstStyle/>
        <a:p>
          <a:endParaRPr lang="en-US"/>
        </a:p>
      </dgm:t>
    </dgm:pt>
    <dgm:pt modelId="{DE7411C8-E8F3-431D-92B1-6A9AB91505C2}">
      <dgm:prSet/>
      <dgm:spPr/>
      <dgm:t>
        <a:bodyPr/>
        <a:lstStyle/>
        <a:p>
          <a:pPr>
            <a:lnSpc>
              <a:spcPct val="100000"/>
            </a:lnSpc>
          </a:pPr>
          <a:r>
            <a:rPr lang="en-US" b="0" i="0"/>
            <a:t>3. </a:t>
          </a:r>
          <a:r>
            <a:rPr lang="en-US" b="0" i="0" err="1"/>
            <a:t>Aansluiting</a:t>
          </a:r>
          <a:endParaRPr lang="en-US"/>
        </a:p>
      </dgm:t>
    </dgm:pt>
    <dgm:pt modelId="{0D696235-E234-4A27-AF87-FBA03EBE4844}" type="parTrans" cxnId="{83757A30-934E-4091-9061-A495ADF90818}">
      <dgm:prSet/>
      <dgm:spPr/>
      <dgm:t>
        <a:bodyPr/>
        <a:lstStyle/>
        <a:p>
          <a:endParaRPr lang="en-US"/>
        </a:p>
      </dgm:t>
    </dgm:pt>
    <dgm:pt modelId="{D1A86478-D77F-46CB-B4FD-8C4E204F934D}" type="sibTrans" cxnId="{83757A30-934E-4091-9061-A495ADF90818}">
      <dgm:prSet/>
      <dgm:spPr/>
      <dgm:t>
        <a:bodyPr/>
        <a:lstStyle/>
        <a:p>
          <a:endParaRPr lang="en-US"/>
        </a:p>
      </dgm:t>
    </dgm:pt>
    <dgm:pt modelId="{26DDC676-4D76-4681-80DD-30F4BC7CF2FB}">
      <dgm:prSet/>
      <dgm:spPr/>
      <dgm:t>
        <a:bodyPr/>
        <a:lstStyle/>
        <a:p>
          <a:pPr>
            <a:lnSpc>
              <a:spcPct val="100000"/>
            </a:lnSpc>
          </a:pPr>
          <a:r>
            <a:rPr lang="en-US" b="0" i="0"/>
            <a:t>4. Zones</a:t>
          </a:r>
          <a:endParaRPr lang="en-US"/>
        </a:p>
      </dgm:t>
    </dgm:pt>
    <dgm:pt modelId="{77F2126B-ECB5-4D32-98F0-F86963C29EB4}" type="parTrans" cxnId="{5E5687CA-F8DA-44F7-BFD9-037A12BEC9DE}">
      <dgm:prSet/>
      <dgm:spPr/>
      <dgm:t>
        <a:bodyPr/>
        <a:lstStyle/>
        <a:p>
          <a:endParaRPr lang="en-US"/>
        </a:p>
      </dgm:t>
    </dgm:pt>
    <dgm:pt modelId="{DBF2B97B-227A-47C9-9A19-459D9583AAE6}" type="sibTrans" cxnId="{5E5687CA-F8DA-44F7-BFD9-037A12BEC9DE}">
      <dgm:prSet/>
      <dgm:spPr/>
      <dgm:t>
        <a:bodyPr/>
        <a:lstStyle/>
        <a:p>
          <a:endParaRPr lang="en-US"/>
        </a:p>
      </dgm:t>
    </dgm:pt>
    <dgm:pt modelId="{6F15E24F-7B32-4147-AF49-441B97E24031}">
      <dgm:prSet/>
      <dgm:spPr/>
      <dgm:t>
        <a:bodyPr/>
        <a:lstStyle/>
        <a:p>
          <a:pPr>
            <a:lnSpc>
              <a:spcPct val="100000"/>
            </a:lnSpc>
          </a:pPr>
          <a:r>
            <a:rPr lang="en-US" b="0" i="0"/>
            <a:t>5. </a:t>
          </a:r>
          <a:r>
            <a:rPr lang="en-US" b="0" i="0" err="1"/>
            <a:t>Statistiek</a:t>
          </a:r>
          <a:endParaRPr lang="en-US"/>
        </a:p>
      </dgm:t>
    </dgm:pt>
    <dgm:pt modelId="{B250A705-C1AF-4575-824D-A3682746C625}" type="parTrans" cxnId="{C4EA7C07-A291-41C1-B35D-7ECA30F8D39B}">
      <dgm:prSet/>
      <dgm:spPr/>
      <dgm:t>
        <a:bodyPr/>
        <a:lstStyle/>
        <a:p>
          <a:endParaRPr lang="en-US"/>
        </a:p>
      </dgm:t>
    </dgm:pt>
    <dgm:pt modelId="{533CABA4-858C-43B5-AEBD-91FE39C89E3B}" type="sibTrans" cxnId="{C4EA7C07-A291-41C1-B35D-7ECA30F8D39B}">
      <dgm:prSet/>
      <dgm:spPr/>
      <dgm:t>
        <a:bodyPr/>
        <a:lstStyle/>
        <a:p>
          <a:endParaRPr lang="en-US"/>
        </a:p>
      </dgm:t>
    </dgm:pt>
    <dgm:pt modelId="{C37FD129-FD31-4E9F-83C6-1095A4D39775}">
      <dgm:prSet/>
      <dgm:spPr/>
      <dgm:t>
        <a:bodyPr/>
        <a:lstStyle/>
        <a:p>
          <a:pPr>
            <a:lnSpc>
              <a:spcPct val="100000"/>
            </a:lnSpc>
          </a:pPr>
          <a:r>
            <a:rPr lang="en-US" b="0" i="0"/>
            <a:t>2. </a:t>
          </a:r>
          <a:r>
            <a:rPr lang="en-US" b="0" i="0" err="1"/>
            <a:t>Soorten</a:t>
          </a:r>
          <a:r>
            <a:rPr lang="en-US" b="0" i="0"/>
            <a:t> </a:t>
          </a:r>
          <a:r>
            <a:rPr lang="en-US" b="0" i="0" err="1"/>
            <a:t>observaties</a:t>
          </a:r>
          <a:endParaRPr lang="en-US"/>
        </a:p>
      </dgm:t>
    </dgm:pt>
    <dgm:pt modelId="{A4102198-CD86-4F9C-AA02-413894913DB3}" type="sibTrans" cxnId="{22796634-13FC-43AD-9D90-01FD9E071658}">
      <dgm:prSet/>
      <dgm:spPr/>
      <dgm:t>
        <a:bodyPr/>
        <a:lstStyle/>
        <a:p>
          <a:endParaRPr lang="en-US"/>
        </a:p>
      </dgm:t>
    </dgm:pt>
    <dgm:pt modelId="{EE66DDFE-EB22-4277-BEC2-70FD692253AF}" type="parTrans" cxnId="{22796634-13FC-43AD-9D90-01FD9E071658}">
      <dgm:prSet/>
      <dgm:spPr/>
      <dgm:t>
        <a:bodyPr/>
        <a:lstStyle/>
        <a:p>
          <a:endParaRPr lang="en-US"/>
        </a:p>
      </dgm:t>
    </dgm:pt>
    <dgm:pt modelId="{2475F1C0-9CBD-4C5E-8DA9-C146D7189537}" type="pres">
      <dgm:prSet presAssocID="{E6BD3720-ED5F-49BC-9DFF-581A65640B22}" presName="root" presStyleCnt="0">
        <dgm:presLayoutVars>
          <dgm:dir/>
          <dgm:resizeHandles val="exact"/>
        </dgm:presLayoutVars>
      </dgm:prSet>
      <dgm:spPr/>
    </dgm:pt>
    <dgm:pt modelId="{33AD4C0B-E6CF-44C5-A15B-41829645FBD3}" type="pres">
      <dgm:prSet presAssocID="{B2421C1F-B70C-4C65-96E0-F3EBD78AF15F}" presName="compNode" presStyleCnt="0"/>
      <dgm:spPr/>
    </dgm:pt>
    <dgm:pt modelId="{5C038266-08CC-464A-9361-BA31DF04E0BA}" type="pres">
      <dgm:prSet presAssocID="{B2421C1F-B70C-4C65-96E0-F3EBD78AF15F}" presName="bgRect" presStyleLbl="bgShp" presStyleIdx="0" presStyleCnt="5"/>
      <dgm:spPr>
        <a:solidFill>
          <a:schemeClr val="accent1"/>
        </a:solidFill>
      </dgm:spPr>
    </dgm:pt>
    <dgm:pt modelId="{B40AA2D1-02AD-40AD-814C-3AFE0E485709}" type="pres">
      <dgm:prSet presAssocID="{B2421C1F-B70C-4C65-96E0-F3EBD78AF15F}"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CE35DE52-540D-47F4-8289-86F787EA9950}" type="pres">
      <dgm:prSet presAssocID="{B2421C1F-B70C-4C65-96E0-F3EBD78AF15F}" presName="spaceRect" presStyleCnt="0"/>
      <dgm:spPr/>
    </dgm:pt>
    <dgm:pt modelId="{9A399D86-F63B-4240-A447-02BAD082DC9D}" type="pres">
      <dgm:prSet presAssocID="{B2421C1F-B70C-4C65-96E0-F3EBD78AF15F}" presName="parTx" presStyleLbl="revTx" presStyleIdx="0" presStyleCnt="5">
        <dgm:presLayoutVars>
          <dgm:chMax val="0"/>
          <dgm:chPref val="0"/>
        </dgm:presLayoutVars>
      </dgm:prSet>
      <dgm:spPr/>
    </dgm:pt>
    <dgm:pt modelId="{16B0704C-55F2-4E1F-9922-89E4211FD8A7}" type="pres">
      <dgm:prSet presAssocID="{6FF622AA-7CF2-4AC2-A640-A449A641D4F7}" presName="sibTrans" presStyleCnt="0"/>
      <dgm:spPr/>
    </dgm:pt>
    <dgm:pt modelId="{33816BD3-AB67-474D-A62A-8B478B95D358}" type="pres">
      <dgm:prSet presAssocID="{C37FD129-FD31-4E9F-83C6-1095A4D39775}" presName="compNode" presStyleCnt="0"/>
      <dgm:spPr/>
    </dgm:pt>
    <dgm:pt modelId="{D45F61D1-B2DA-40B5-8659-BD607F37444A}" type="pres">
      <dgm:prSet presAssocID="{C37FD129-FD31-4E9F-83C6-1095A4D39775}" presName="bgRect" presStyleLbl="bgShp" presStyleIdx="1" presStyleCnt="5"/>
      <dgm:spPr/>
    </dgm:pt>
    <dgm:pt modelId="{069ACB41-951A-4190-B225-51ED44550EA0}" type="pres">
      <dgm:prSet presAssocID="{C37FD129-FD31-4E9F-83C6-1095A4D397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EF46F52-0920-4330-99C3-1C68B7869619}" type="pres">
      <dgm:prSet presAssocID="{C37FD129-FD31-4E9F-83C6-1095A4D39775}" presName="spaceRect" presStyleCnt="0"/>
      <dgm:spPr/>
    </dgm:pt>
    <dgm:pt modelId="{DBFB29A6-83ED-4666-841F-25A51DE1A51F}" type="pres">
      <dgm:prSet presAssocID="{C37FD129-FD31-4E9F-83C6-1095A4D39775}" presName="parTx" presStyleLbl="revTx" presStyleIdx="1" presStyleCnt="5">
        <dgm:presLayoutVars>
          <dgm:chMax val="0"/>
          <dgm:chPref val="0"/>
        </dgm:presLayoutVars>
      </dgm:prSet>
      <dgm:spPr/>
    </dgm:pt>
    <dgm:pt modelId="{64DBE5EB-C0EF-45A2-8652-D908D09606D8}" type="pres">
      <dgm:prSet presAssocID="{A4102198-CD86-4F9C-AA02-413894913DB3}" presName="sibTrans" presStyleCnt="0"/>
      <dgm:spPr/>
    </dgm:pt>
    <dgm:pt modelId="{53467DD8-A7E5-4393-BC6B-60558E2D4B0E}" type="pres">
      <dgm:prSet presAssocID="{DE7411C8-E8F3-431D-92B1-6A9AB91505C2}" presName="compNode" presStyleCnt="0"/>
      <dgm:spPr/>
    </dgm:pt>
    <dgm:pt modelId="{908507C4-8E2E-483D-9873-4B1D5923E3AC}" type="pres">
      <dgm:prSet presAssocID="{DE7411C8-E8F3-431D-92B1-6A9AB91505C2}" presName="bgRect" presStyleLbl="bgShp" presStyleIdx="2" presStyleCnt="5"/>
      <dgm:spPr/>
    </dgm:pt>
    <dgm:pt modelId="{1296B7DB-C04F-4262-91A6-8E30F1FA9EF7}" type="pres">
      <dgm:prSet presAssocID="{DE7411C8-E8F3-431D-92B1-6A9AB91505C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se with solid fill"/>
        </a:ext>
      </dgm:extLst>
    </dgm:pt>
    <dgm:pt modelId="{3CCBDFD7-8BEA-44C6-8DD5-BA10F5C3DAC3}" type="pres">
      <dgm:prSet presAssocID="{DE7411C8-E8F3-431D-92B1-6A9AB91505C2}" presName="spaceRect" presStyleCnt="0"/>
      <dgm:spPr/>
    </dgm:pt>
    <dgm:pt modelId="{3DCD42FE-5DD3-40D1-8787-801E7EBD45D7}" type="pres">
      <dgm:prSet presAssocID="{DE7411C8-E8F3-431D-92B1-6A9AB91505C2}" presName="parTx" presStyleLbl="revTx" presStyleIdx="2" presStyleCnt="5">
        <dgm:presLayoutVars>
          <dgm:chMax val="0"/>
          <dgm:chPref val="0"/>
        </dgm:presLayoutVars>
      </dgm:prSet>
      <dgm:spPr/>
    </dgm:pt>
    <dgm:pt modelId="{BC359302-43FF-4D5C-A763-5AD0CAC1586D}" type="pres">
      <dgm:prSet presAssocID="{D1A86478-D77F-46CB-B4FD-8C4E204F934D}" presName="sibTrans" presStyleCnt="0"/>
      <dgm:spPr/>
    </dgm:pt>
    <dgm:pt modelId="{96290830-CFA3-4C2F-92C9-2350E50E1E5B}" type="pres">
      <dgm:prSet presAssocID="{26DDC676-4D76-4681-80DD-30F4BC7CF2FB}" presName="compNode" presStyleCnt="0"/>
      <dgm:spPr/>
    </dgm:pt>
    <dgm:pt modelId="{DE10B8C5-805A-4F29-AA79-8A7073D8BA7F}" type="pres">
      <dgm:prSet presAssocID="{26DDC676-4D76-4681-80DD-30F4BC7CF2FB}" presName="bgRect" presStyleLbl="bgShp" presStyleIdx="3" presStyleCnt="5"/>
      <dgm:spPr/>
    </dgm:pt>
    <dgm:pt modelId="{028663B0-8677-4ACB-973B-2CCC40DC4768}" type="pres">
      <dgm:prSet presAssocID="{26DDC676-4D76-4681-80DD-30F4BC7CF2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5D8CEC50-8C69-4A38-908E-FE2170F8CCA3}" type="pres">
      <dgm:prSet presAssocID="{26DDC676-4D76-4681-80DD-30F4BC7CF2FB}" presName="spaceRect" presStyleCnt="0"/>
      <dgm:spPr/>
    </dgm:pt>
    <dgm:pt modelId="{311D103C-6911-4129-8F3A-0C0E17CC3F6C}" type="pres">
      <dgm:prSet presAssocID="{26DDC676-4D76-4681-80DD-30F4BC7CF2FB}" presName="parTx" presStyleLbl="revTx" presStyleIdx="3" presStyleCnt="5">
        <dgm:presLayoutVars>
          <dgm:chMax val="0"/>
          <dgm:chPref val="0"/>
        </dgm:presLayoutVars>
      </dgm:prSet>
      <dgm:spPr/>
    </dgm:pt>
    <dgm:pt modelId="{ABA09FB1-0819-4446-AD23-F852A59BE38A}" type="pres">
      <dgm:prSet presAssocID="{DBF2B97B-227A-47C9-9A19-459D9583AAE6}" presName="sibTrans" presStyleCnt="0"/>
      <dgm:spPr/>
    </dgm:pt>
    <dgm:pt modelId="{BE084ECE-FF6E-43D2-B7D1-1C09611436D9}" type="pres">
      <dgm:prSet presAssocID="{6F15E24F-7B32-4147-AF49-441B97E24031}" presName="compNode" presStyleCnt="0"/>
      <dgm:spPr/>
    </dgm:pt>
    <dgm:pt modelId="{C8CCF655-4B91-4F09-947A-1CF797F9A779}" type="pres">
      <dgm:prSet presAssocID="{6F15E24F-7B32-4147-AF49-441B97E24031}" presName="bgRect" presStyleLbl="bgShp" presStyleIdx="4" presStyleCnt="5"/>
      <dgm:spPr/>
    </dgm:pt>
    <dgm:pt modelId="{FEBB890C-3118-4D53-B6CC-D5BC6BAC66BD}" type="pres">
      <dgm:prSet presAssocID="{6F15E24F-7B32-4147-AF49-441B97E240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FC36824A-5191-4556-A0C2-02561BC0B176}" type="pres">
      <dgm:prSet presAssocID="{6F15E24F-7B32-4147-AF49-441B97E24031}" presName="spaceRect" presStyleCnt="0"/>
      <dgm:spPr/>
    </dgm:pt>
    <dgm:pt modelId="{0FD873AD-7B23-4B70-BD9F-A33CC921787B}" type="pres">
      <dgm:prSet presAssocID="{6F15E24F-7B32-4147-AF49-441B97E24031}" presName="parTx" presStyleLbl="revTx" presStyleIdx="4" presStyleCnt="5">
        <dgm:presLayoutVars>
          <dgm:chMax val="0"/>
          <dgm:chPref val="0"/>
        </dgm:presLayoutVars>
      </dgm:prSet>
      <dgm:spPr/>
    </dgm:pt>
  </dgm:ptLst>
  <dgm:cxnLst>
    <dgm:cxn modelId="{C4EA7C07-A291-41C1-B35D-7ECA30F8D39B}" srcId="{E6BD3720-ED5F-49BC-9DFF-581A65640B22}" destId="{6F15E24F-7B32-4147-AF49-441B97E24031}" srcOrd="4" destOrd="0" parTransId="{B250A705-C1AF-4575-824D-A3682746C625}" sibTransId="{533CABA4-858C-43B5-AEBD-91FE39C89E3B}"/>
    <dgm:cxn modelId="{FBC84B0D-31FE-4D9B-8777-8811B589FA97}" type="presOf" srcId="{C37FD129-FD31-4E9F-83C6-1095A4D39775}" destId="{DBFB29A6-83ED-4666-841F-25A51DE1A51F}" srcOrd="0" destOrd="0" presId="urn:microsoft.com/office/officeart/2018/2/layout/IconVerticalSolidList"/>
    <dgm:cxn modelId="{83757A30-934E-4091-9061-A495ADF90818}" srcId="{E6BD3720-ED5F-49BC-9DFF-581A65640B22}" destId="{DE7411C8-E8F3-431D-92B1-6A9AB91505C2}" srcOrd="2" destOrd="0" parTransId="{0D696235-E234-4A27-AF87-FBA03EBE4844}" sibTransId="{D1A86478-D77F-46CB-B4FD-8C4E204F934D}"/>
    <dgm:cxn modelId="{22796634-13FC-43AD-9D90-01FD9E071658}" srcId="{E6BD3720-ED5F-49BC-9DFF-581A65640B22}" destId="{C37FD129-FD31-4E9F-83C6-1095A4D39775}" srcOrd="1" destOrd="0" parTransId="{EE66DDFE-EB22-4277-BEC2-70FD692253AF}" sibTransId="{A4102198-CD86-4F9C-AA02-413894913DB3}"/>
    <dgm:cxn modelId="{98FD8968-CFAE-45BB-960A-FB425BF9FE0C}" type="presOf" srcId="{B2421C1F-B70C-4C65-96E0-F3EBD78AF15F}" destId="{9A399D86-F63B-4240-A447-02BAD082DC9D}" srcOrd="0" destOrd="0" presId="urn:microsoft.com/office/officeart/2018/2/layout/IconVerticalSolidList"/>
    <dgm:cxn modelId="{1EB17749-0C5E-4563-A6AD-987A7D82ABB6}" type="presOf" srcId="{DE7411C8-E8F3-431D-92B1-6A9AB91505C2}" destId="{3DCD42FE-5DD3-40D1-8787-801E7EBD45D7}" srcOrd="0" destOrd="0" presId="urn:microsoft.com/office/officeart/2018/2/layout/IconVerticalSolidList"/>
    <dgm:cxn modelId="{5A2590B0-C8EF-4A78-82F6-8D19472A367C}" type="presOf" srcId="{26DDC676-4D76-4681-80DD-30F4BC7CF2FB}" destId="{311D103C-6911-4129-8F3A-0C0E17CC3F6C}" srcOrd="0" destOrd="0" presId="urn:microsoft.com/office/officeart/2018/2/layout/IconVerticalSolidList"/>
    <dgm:cxn modelId="{5E5687CA-F8DA-44F7-BFD9-037A12BEC9DE}" srcId="{E6BD3720-ED5F-49BC-9DFF-581A65640B22}" destId="{26DDC676-4D76-4681-80DD-30F4BC7CF2FB}" srcOrd="3" destOrd="0" parTransId="{77F2126B-ECB5-4D32-98F0-F86963C29EB4}" sibTransId="{DBF2B97B-227A-47C9-9A19-459D9583AAE6}"/>
    <dgm:cxn modelId="{20BA7EE9-22E5-4C9A-9B8F-75AEA65BA581}" srcId="{E6BD3720-ED5F-49BC-9DFF-581A65640B22}" destId="{B2421C1F-B70C-4C65-96E0-F3EBD78AF15F}" srcOrd="0" destOrd="0" parTransId="{0CE41652-2E56-4B0F-8324-4D6AF6414F3E}" sibTransId="{6FF622AA-7CF2-4AC2-A640-A449A641D4F7}"/>
    <dgm:cxn modelId="{A99B15FA-1D45-43B3-8D76-DB3D1E0A890A}" type="presOf" srcId="{E6BD3720-ED5F-49BC-9DFF-581A65640B22}" destId="{2475F1C0-9CBD-4C5E-8DA9-C146D7189537}" srcOrd="0" destOrd="0" presId="urn:microsoft.com/office/officeart/2018/2/layout/IconVerticalSolidList"/>
    <dgm:cxn modelId="{26F789FD-0DB2-4544-89F1-2C8C39954C7D}" type="presOf" srcId="{6F15E24F-7B32-4147-AF49-441B97E24031}" destId="{0FD873AD-7B23-4B70-BD9F-A33CC921787B}" srcOrd="0" destOrd="0" presId="urn:microsoft.com/office/officeart/2018/2/layout/IconVerticalSolidList"/>
    <dgm:cxn modelId="{6971CAE4-228B-4837-A66A-54482D3C29B6}" type="presParOf" srcId="{2475F1C0-9CBD-4C5E-8DA9-C146D7189537}" destId="{33AD4C0B-E6CF-44C5-A15B-41829645FBD3}" srcOrd="0" destOrd="0" presId="urn:microsoft.com/office/officeart/2018/2/layout/IconVerticalSolidList"/>
    <dgm:cxn modelId="{F93243A2-83EB-4B76-90A8-29474C949A8E}" type="presParOf" srcId="{33AD4C0B-E6CF-44C5-A15B-41829645FBD3}" destId="{5C038266-08CC-464A-9361-BA31DF04E0BA}" srcOrd="0" destOrd="0" presId="urn:microsoft.com/office/officeart/2018/2/layout/IconVerticalSolidList"/>
    <dgm:cxn modelId="{E762B1AF-72F9-4277-8018-CBD1E658DD92}" type="presParOf" srcId="{33AD4C0B-E6CF-44C5-A15B-41829645FBD3}" destId="{B40AA2D1-02AD-40AD-814C-3AFE0E485709}" srcOrd="1" destOrd="0" presId="urn:microsoft.com/office/officeart/2018/2/layout/IconVerticalSolidList"/>
    <dgm:cxn modelId="{496E9BA4-DBF1-4578-844F-30BA8FAC5E0F}" type="presParOf" srcId="{33AD4C0B-E6CF-44C5-A15B-41829645FBD3}" destId="{CE35DE52-540D-47F4-8289-86F787EA9950}" srcOrd="2" destOrd="0" presId="urn:microsoft.com/office/officeart/2018/2/layout/IconVerticalSolidList"/>
    <dgm:cxn modelId="{5E1E9248-136B-4E87-94A2-E5E2800EB189}" type="presParOf" srcId="{33AD4C0B-E6CF-44C5-A15B-41829645FBD3}" destId="{9A399D86-F63B-4240-A447-02BAD082DC9D}" srcOrd="3" destOrd="0" presId="urn:microsoft.com/office/officeart/2018/2/layout/IconVerticalSolidList"/>
    <dgm:cxn modelId="{14B41C13-2FE1-46B0-9FD2-3D6FAC6B43F6}" type="presParOf" srcId="{2475F1C0-9CBD-4C5E-8DA9-C146D7189537}" destId="{16B0704C-55F2-4E1F-9922-89E4211FD8A7}" srcOrd="1" destOrd="0" presId="urn:microsoft.com/office/officeart/2018/2/layout/IconVerticalSolidList"/>
    <dgm:cxn modelId="{744C2647-EE7B-41C2-A9E2-55582D0785DF}" type="presParOf" srcId="{2475F1C0-9CBD-4C5E-8DA9-C146D7189537}" destId="{33816BD3-AB67-474D-A62A-8B478B95D358}" srcOrd="2" destOrd="0" presId="urn:microsoft.com/office/officeart/2018/2/layout/IconVerticalSolidList"/>
    <dgm:cxn modelId="{F19058B7-B4C3-4103-BFCB-D5497CFA6EAD}" type="presParOf" srcId="{33816BD3-AB67-474D-A62A-8B478B95D358}" destId="{D45F61D1-B2DA-40B5-8659-BD607F37444A}" srcOrd="0" destOrd="0" presId="urn:microsoft.com/office/officeart/2018/2/layout/IconVerticalSolidList"/>
    <dgm:cxn modelId="{2E11766A-94E5-4507-B668-DD8321F4B603}" type="presParOf" srcId="{33816BD3-AB67-474D-A62A-8B478B95D358}" destId="{069ACB41-951A-4190-B225-51ED44550EA0}" srcOrd="1" destOrd="0" presId="urn:microsoft.com/office/officeart/2018/2/layout/IconVerticalSolidList"/>
    <dgm:cxn modelId="{D370947B-A564-40E5-8B75-89DC8187B53D}" type="presParOf" srcId="{33816BD3-AB67-474D-A62A-8B478B95D358}" destId="{3EF46F52-0920-4330-99C3-1C68B7869619}" srcOrd="2" destOrd="0" presId="urn:microsoft.com/office/officeart/2018/2/layout/IconVerticalSolidList"/>
    <dgm:cxn modelId="{2F83A43D-3B59-4335-9576-039F6AF09AE4}" type="presParOf" srcId="{33816BD3-AB67-474D-A62A-8B478B95D358}" destId="{DBFB29A6-83ED-4666-841F-25A51DE1A51F}" srcOrd="3" destOrd="0" presId="urn:microsoft.com/office/officeart/2018/2/layout/IconVerticalSolidList"/>
    <dgm:cxn modelId="{25434BDD-1B99-482B-9843-1E3BD474D884}" type="presParOf" srcId="{2475F1C0-9CBD-4C5E-8DA9-C146D7189537}" destId="{64DBE5EB-C0EF-45A2-8652-D908D09606D8}" srcOrd="3" destOrd="0" presId="urn:microsoft.com/office/officeart/2018/2/layout/IconVerticalSolidList"/>
    <dgm:cxn modelId="{C245CD82-BBED-4D22-93BD-446701DF4B02}" type="presParOf" srcId="{2475F1C0-9CBD-4C5E-8DA9-C146D7189537}" destId="{53467DD8-A7E5-4393-BC6B-60558E2D4B0E}" srcOrd="4" destOrd="0" presId="urn:microsoft.com/office/officeart/2018/2/layout/IconVerticalSolidList"/>
    <dgm:cxn modelId="{9565AF59-79CD-45D8-822B-F33961A0285B}" type="presParOf" srcId="{53467DD8-A7E5-4393-BC6B-60558E2D4B0E}" destId="{908507C4-8E2E-483D-9873-4B1D5923E3AC}" srcOrd="0" destOrd="0" presId="urn:microsoft.com/office/officeart/2018/2/layout/IconVerticalSolidList"/>
    <dgm:cxn modelId="{D87B30D3-ED75-489B-ACD5-4A2F6E888A4D}" type="presParOf" srcId="{53467DD8-A7E5-4393-BC6B-60558E2D4B0E}" destId="{1296B7DB-C04F-4262-91A6-8E30F1FA9EF7}" srcOrd="1" destOrd="0" presId="urn:microsoft.com/office/officeart/2018/2/layout/IconVerticalSolidList"/>
    <dgm:cxn modelId="{E0A653BC-C6DA-4E93-B80D-FD6391BA3074}" type="presParOf" srcId="{53467DD8-A7E5-4393-BC6B-60558E2D4B0E}" destId="{3CCBDFD7-8BEA-44C6-8DD5-BA10F5C3DAC3}" srcOrd="2" destOrd="0" presId="urn:microsoft.com/office/officeart/2018/2/layout/IconVerticalSolidList"/>
    <dgm:cxn modelId="{3268544B-4658-4793-9F0C-ADC1BE2F7307}" type="presParOf" srcId="{53467DD8-A7E5-4393-BC6B-60558E2D4B0E}" destId="{3DCD42FE-5DD3-40D1-8787-801E7EBD45D7}" srcOrd="3" destOrd="0" presId="urn:microsoft.com/office/officeart/2018/2/layout/IconVerticalSolidList"/>
    <dgm:cxn modelId="{A869ED1F-6A7F-4860-A873-84220DE59B85}" type="presParOf" srcId="{2475F1C0-9CBD-4C5E-8DA9-C146D7189537}" destId="{BC359302-43FF-4D5C-A763-5AD0CAC1586D}" srcOrd="5" destOrd="0" presId="urn:microsoft.com/office/officeart/2018/2/layout/IconVerticalSolidList"/>
    <dgm:cxn modelId="{611A0D19-1519-405A-A540-440E15AA9A0D}" type="presParOf" srcId="{2475F1C0-9CBD-4C5E-8DA9-C146D7189537}" destId="{96290830-CFA3-4C2F-92C9-2350E50E1E5B}" srcOrd="6" destOrd="0" presId="urn:microsoft.com/office/officeart/2018/2/layout/IconVerticalSolidList"/>
    <dgm:cxn modelId="{FDAF07CD-8C98-42A9-9F98-0540F96FB17E}" type="presParOf" srcId="{96290830-CFA3-4C2F-92C9-2350E50E1E5B}" destId="{DE10B8C5-805A-4F29-AA79-8A7073D8BA7F}" srcOrd="0" destOrd="0" presId="urn:microsoft.com/office/officeart/2018/2/layout/IconVerticalSolidList"/>
    <dgm:cxn modelId="{C08BA50B-BDBF-48BC-ADDC-68319F46D087}" type="presParOf" srcId="{96290830-CFA3-4C2F-92C9-2350E50E1E5B}" destId="{028663B0-8677-4ACB-973B-2CCC40DC4768}" srcOrd="1" destOrd="0" presId="urn:microsoft.com/office/officeart/2018/2/layout/IconVerticalSolidList"/>
    <dgm:cxn modelId="{0BEB4E40-C7E8-4EBC-8662-46A30E5EAEBE}" type="presParOf" srcId="{96290830-CFA3-4C2F-92C9-2350E50E1E5B}" destId="{5D8CEC50-8C69-4A38-908E-FE2170F8CCA3}" srcOrd="2" destOrd="0" presId="urn:microsoft.com/office/officeart/2018/2/layout/IconVerticalSolidList"/>
    <dgm:cxn modelId="{2C211BE0-4AE4-4742-B9E0-0620E7601841}" type="presParOf" srcId="{96290830-CFA3-4C2F-92C9-2350E50E1E5B}" destId="{311D103C-6911-4129-8F3A-0C0E17CC3F6C}" srcOrd="3" destOrd="0" presId="urn:microsoft.com/office/officeart/2018/2/layout/IconVerticalSolidList"/>
    <dgm:cxn modelId="{E66FFF79-19F6-4BD6-9C68-E5939C3FA11E}" type="presParOf" srcId="{2475F1C0-9CBD-4C5E-8DA9-C146D7189537}" destId="{ABA09FB1-0819-4446-AD23-F852A59BE38A}" srcOrd="7" destOrd="0" presId="urn:microsoft.com/office/officeart/2018/2/layout/IconVerticalSolidList"/>
    <dgm:cxn modelId="{E0E19093-5C38-4713-96E8-12391ADC1129}" type="presParOf" srcId="{2475F1C0-9CBD-4C5E-8DA9-C146D7189537}" destId="{BE084ECE-FF6E-43D2-B7D1-1C09611436D9}" srcOrd="8" destOrd="0" presId="urn:microsoft.com/office/officeart/2018/2/layout/IconVerticalSolidList"/>
    <dgm:cxn modelId="{4ED02DA4-A36A-481B-B34E-0CB9131C4435}" type="presParOf" srcId="{BE084ECE-FF6E-43D2-B7D1-1C09611436D9}" destId="{C8CCF655-4B91-4F09-947A-1CF797F9A779}" srcOrd="0" destOrd="0" presId="urn:microsoft.com/office/officeart/2018/2/layout/IconVerticalSolidList"/>
    <dgm:cxn modelId="{7B51371E-F855-442F-8A6B-EE2A206ABEFE}" type="presParOf" srcId="{BE084ECE-FF6E-43D2-B7D1-1C09611436D9}" destId="{FEBB890C-3118-4D53-B6CC-D5BC6BAC66BD}" srcOrd="1" destOrd="0" presId="urn:microsoft.com/office/officeart/2018/2/layout/IconVerticalSolidList"/>
    <dgm:cxn modelId="{56FF74F0-068F-403A-9CDD-378710DED701}" type="presParOf" srcId="{BE084ECE-FF6E-43D2-B7D1-1C09611436D9}" destId="{FC36824A-5191-4556-A0C2-02561BC0B176}" srcOrd="2" destOrd="0" presId="urn:microsoft.com/office/officeart/2018/2/layout/IconVerticalSolidList"/>
    <dgm:cxn modelId="{B7CA8E34-32CF-4FA7-84D2-3231E0DEA1F3}" type="presParOf" srcId="{BE084ECE-FF6E-43D2-B7D1-1C09611436D9}" destId="{0FD873AD-7B23-4B70-BD9F-A33CC92178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BD3720-ED5F-49BC-9DFF-581A65640B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2421C1F-B70C-4C65-96E0-F3EBD78AF15F}">
      <dgm:prSet/>
      <dgm:spPr/>
      <dgm:t>
        <a:bodyPr/>
        <a:lstStyle/>
        <a:p>
          <a:pPr>
            <a:lnSpc>
              <a:spcPct val="100000"/>
            </a:lnSpc>
          </a:pPr>
          <a:r>
            <a:rPr lang="en-US" b="0" i="0"/>
            <a:t>1. Meter</a:t>
          </a:r>
          <a:endParaRPr lang="en-US"/>
        </a:p>
      </dgm:t>
    </dgm:pt>
    <dgm:pt modelId="{0CE41652-2E56-4B0F-8324-4D6AF6414F3E}" type="parTrans" cxnId="{20BA7EE9-22E5-4C9A-9B8F-75AEA65BA581}">
      <dgm:prSet/>
      <dgm:spPr/>
      <dgm:t>
        <a:bodyPr/>
        <a:lstStyle/>
        <a:p>
          <a:endParaRPr lang="en-US"/>
        </a:p>
      </dgm:t>
    </dgm:pt>
    <dgm:pt modelId="{6FF622AA-7CF2-4AC2-A640-A449A641D4F7}" type="sibTrans" cxnId="{20BA7EE9-22E5-4C9A-9B8F-75AEA65BA581}">
      <dgm:prSet/>
      <dgm:spPr/>
      <dgm:t>
        <a:bodyPr/>
        <a:lstStyle/>
        <a:p>
          <a:endParaRPr lang="en-US"/>
        </a:p>
      </dgm:t>
    </dgm:pt>
    <dgm:pt modelId="{DE7411C8-E8F3-431D-92B1-6A9AB91505C2}">
      <dgm:prSet/>
      <dgm:spPr/>
      <dgm:t>
        <a:bodyPr/>
        <a:lstStyle/>
        <a:p>
          <a:pPr>
            <a:lnSpc>
              <a:spcPct val="100000"/>
            </a:lnSpc>
          </a:pPr>
          <a:r>
            <a:rPr lang="en-US" b="0" i="0"/>
            <a:t>3. </a:t>
          </a:r>
          <a:r>
            <a:rPr lang="en-US" b="0" i="0" err="1"/>
            <a:t>Aansluiting</a:t>
          </a:r>
          <a:endParaRPr lang="en-US"/>
        </a:p>
      </dgm:t>
    </dgm:pt>
    <dgm:pt modelId="{0D696235-E234-4A27-AF87-FBA03EBE4844}" type="parTrans" cxnId="{83757A30-934E-4091-9061-A495ADF90818}">
      <dgm:prSet/>
      <dgm:spPr/>
      <dgm:t>
        <a:bodyPr/>
        <a:lstStyle/>
        <a:p>
          <a:endParaRPr lang="en-US"/>
        </a:p>
      </dgm:t>
    </dgm:pt>
    <dgm:pt modelId="{D1A86478-D77F-46CB-B4FD-8C4E204F934D}" type="sibTrans" cxnId="{83757A30-934E-4091-9061-A495ADF90818}">
      <dgm:prSet/>
      <dgm:spPr/>
      <dgm:t>
        <a:bodyPr/>
        <a:lstStyle/>
        <a:p>
          <a:endParaRPr lang="en-US"/>
        </a:p>
      </dgm:t>
    </dgm:pt>
    <dgm:pt modelId="{26DDC676-4D76-4681-80DD-30F4BC7CF2FB}">
      <dgm:prSet/>
      <dgm:spPr/>
      <dgm:t>
        <a:bodyPr/>
        <a:lstStyle/>
        <a:p>
          <a:pPr>
            <a:lnSpc>
              <a:spcPct val="100000"/>
            </a:lnSpc>
          </a:pPr>
          <a:r>
            <a:rPr lang="en-US" b="0" i="0"/>
            <a:t>4. Zones</a:t>
          </a:r>
          <a:endParaRPr lang="en-US"/>
        </a:p>
      </dgm:t>
    </dgm:pt>
    <dgm:pt modelId="{77F2126B-ECB5-4D32-98F0-F86963C29EB4}" type="parTrans" cxnId="{5E5687CA-F8DA-44F7-BFD9-037A12BEC9DE}">
      <dgm:prSet/>
      <dgm:spPr/>
      <dgm:t>
        <a:bodyPr/>
        <a:lstStyle/>
        <a:p>
          <a:endParaRPr lang="en-US"/>
        </a:p>
      </dgm:t>
    </dgm:pt>
    <dgm:pt modelId="{DBF2B97B-227A-47C9-9A19-459D9583AAE6}" type="sibTrans" cxnId="{5E5687CA-F8DA-44F7-BFD9-037A12BEC9DE}">
      <dgm:prSet/>
      <dgm:spPr/>
      <dgm:t>
        <a:bodyPr/>
        <a:lstStyle/>
        <a:p>
          <a:endParaRPr lang="en-US"/>
        </a:p>
      </dgm:t>
    </dgm:pt>
    <dgm:pt modelId="{6F15E24F-7B32-4147-AF49-441B97E24031}">
      <dgm:prSet/>
      <dgm:spPr/>
      <dgm:t>
        <a:bodyPr/>
        <a:lstStyle/>
        <a:p>
          <a:pPr>
            <a:lnSpc>
              <a:spcPct val="100000"/>
            </a:lnSpc>
          </a:pPr>
          <a:r>
            <a:rPr lang="en-US" b="0" i="0"/>
            <a:t>5. </a:t>
          </a:r>
          <a:r>
            <a:rPr lang="en-US" b="0" i="0" err="1"/>
            <a:t>Statistiek</a:t>
          </a:r>
          <a:endParaRPr lang="en-US"/>
        </a:p>
      </dgm:t>
    </dgm:pt>
    <dgm:pt modelId="{B250A705-C1AF-4575-824D-A3682746C625}" type="parTrans" cxnId="{C4EA7C07-A291-41C1-B35D-7ECA30F8D39B}">
      <dgm:prSet/>
      <dgm:spPr/>
      <dgm:t>
        <a:bodyPr/>
        <a:lstStyle/>
        <a:p>
          <a:endParaRPr lang="en-US"/>
        </a:p>
      </dgm:t>
    </dgm:pt>
    <dgm:pt modelId="{533CABA4-858C-43B5-AEBD-91FE39C89E3B}" type="sibTrans" cxnId="{C4EA7C07-A291-41C1-B35D-7ECA30F8D39B}">
      <dgm:prSet/>
      <dgm:spPr/>
      <dgm:t>
        <a:bodyPr/>
        <a:lstStyle/>
        <a:p>
          <a:endParaRPr lang="en-US"/>
        </a:p>
      </dgm:t>
    </dgm:pt>
    <dgm:pt modelId="{C37FD129-FD31-4E9F-83C6-1095A4D39775}">
      <dgm:prSet/>
      <dgm:spPr/>
      <dgm:t>
        <a:bodyPr/>
        <a:lstStyle/>
        <a:p>
          <a:pPr>
            <a:lnSpc>
              <a:spcPct val="100000"/>
            </a:lnSpc>
          </a:pPr>
          <a:r>
            <a:rPr lang="en-US" b="0" i="0"/>
            <a:t>2. </a:t>
          </a:r>
          <a:r>
            <a:rPr lang="en-US" b="0" i="0" err="1"/>
            <a:t>Soorten</a:t>
          </a:r>
          <a:r>
            <a:rPr lang="en-US" b="0" i="0"/>
            <a:t> </a:t>
          </a:r>
          <a:r>
            <a:rPr lang="en-US" b="0" i="0" err="1"/>
            <a:t>observaties</a:t>
          </a:r>
          <a:endParaRPr lang="en-US"/>
        </a:p>
      </dgm:t>
    </dgm:pt>
    <dgm:pt modelId="{A4102198-CD86-4F9C-AA02-413894913DB3}" type="sibTrans" cxnId="{22796634-13FC-43AD-9D90-01FD9E071658}">
      <dgm:prSet/>
      <dgm:spPr/>
      <dgm:t>
        <a:bodyPr/>
        <a:lstStyle/>
        <a:p>
          <a:endParaRPr lang="en-US"/>
        </a:p>
      </dgm:t>
    </dgm:pt>
    <dgm:pt modelId="{EE66DDFE-EB22-4277-BEC2-70FD692253AF}" type="parTrans" cxnId="{22796634-13FC-43AD-9D90-01FD9E071658}">
      <dgm:prSet/>
      <dgm:spPr/>
      <dgm:t>
        <a:bodyPr/>
        <a:lstStyle/>
        <a:p>
          <a:endParaRPr lang="en-US"/>
        </a:p>
      </dgm:t>
    </dgm:pt>
    <dgm:pt modelId="{2475F1C0-9CBD-4C5E-8DA9-C146D7189537}" type="pres">
      <dgm:prSet presAssocID="{E6BD3720-ED5F-49BC-9DFF-581A65640B22}" presName="root" presStyleCnt="0">
        <dgm:presLayoutVars>
          <dgm:dir/>
          <dgm:resizeHandles val="exact"/>
        </dgm:presLayoutVars>
      </dgm:prSet>
      <dgm:spPr/>
    </dgm:pt>
    <dgm:pt modelId="{33AD4C0B-E6CF-44C5-A15B-41829645FBD3}" type="pres">
      <dgm:prSet presAssocID="{B2421C1F-B70C-4C65-96E0-F3EBD78AF15F}" presName="compNode" presStyleCnt="0"/>
      <dgm:spPr/>
    </dgm:pt>
    <dgm:pt modelId="{5C038266-08CC-464A-9361-BA31DF04E0BA}" type="pres">
      <dgm:prSet presAssocID="{B2421C1F-B70C-4C65-96E0-F3EBD78AF15F}" presName="bgRect" presStyleLbl="bgShp" presStyleIdx="0" presStyleCnt="5"/>
      <dgm:spPr/>
    </dgm:pt>
    <dgm:pt modelId="{B40AA2D1-02AD-40AD-814C-3AFE0E485709}" type="pres">
      <dgm:prSet presAssocID="{B2421C1F-B70C-4C65-96E0-F3EBD78AF15F}"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CE35DE52-540D-47F4-8289-86F787EA9950}" type="pres">
      <dgm:prSet presAssocID="{B2421C1F-B70C-4C65-96E0-F3EBD78AF15F}" presName="spaceRect" presStyleCnt="0"/>
      <dgm:spPr/>
    </dgm:pt>
    <dgm:pt modelId="{9A399D86-F63B-4240-A447-02BAD082DC9D}" type="pres">
      <dgm:prSet presAssocID="{B2421C1F-B70C-4C65-96E0-F3EBD78AF15F}" presName="parTx" presStyleLbl="revTx" presStyleIdx="0" presStyleCnt="5">
        <dgm:presLayoutVars>
          <dgm:chMax val="0"/>
          <dgm:chPref val="0"/>
        </dgm:presLayoutVars>
      </dgm:prSet>
      <dgm:spPr/>
    </dgm:pt>
    <dgm:pt modelId="{16B0704C-55F2-4E1F-9922-89E4211FD8A7}" type="pres">
      <dgm:prSet presAssocID="{6FF622AA-7CF2-4AC2-A640-A449A641D4F7}" presName="sibTrans" presStyleCnt="0"/>
      <dgm:spPr/>
    </dgm:pt>
    <dgm:pt modelId="{33816BD3-AB67-474D-A62A-8B478B95D358}" type="pres">
      <dgm:prSet presAssocID="{C37FD129-FD31-4E9F-83C6-1095A4D39775}" presName="compNode" presStyleCnt="0"/>
      <dgm:spPr/>
    </dgm:pt>
    <dgm:pt modelId="{D45F61D1-B2DA-40B5-8659-BD607F37444A}" type="pres">
      <dgm:prSet presAssocID="{C37FD129-FD31-4E9F-83C6-1095A4D39775}" presName="bgRect" presStyleLbl="bgShp" presStyleIdx="1" presStyleCnt="5"/>
      <dgm:spPr>
        <a:solidFill>
          <a:schemeClr val="accent1"/>
        </a:solidFill>
      </dgm:spPr>
    </dgm:pt>
    <dgm:pt modelId="{069ACB41-951A-4190-B225-51ED44550EA0}" type="pres">
      <dgm:prSet presAssocID="{C37FD129-FD31-4E9F-83C6-1095A4D397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EF46F52-0920-4330-99C3-1C68B7869619}" type="pres">
      <dgm:prSet presAssocID="{C37FD129-FD31-4E9F-83C6-1095A4D39775}" presName="spaceRect" presStyleCnt="0"/>
      <dgm:spPr/>
    </dgm:pt>
    <dgm:pt modelId="{DBFB29A6-83ED-4666-841F-25A51DE1A51F}" type="pres">
      <dgm:prSet presAssocID="{C37FD129-FD31-4E9F-83C6-1095A4D39775}" presName="parTx" presStyleLbl="revTx" presStyleIdx="1" presStyleCnt="5">
        <dgm:presLayoutVars>
          <dgm:chMax val="0"/>
          <dgm:chPref val="0"/>
        </dgm:presLayoutVars>
      </dgm:prSet>
      <dgm:spPr/>
    </dgm:pt>
    <dgm:pt modelId="{64DBE5EB-C0EF-45A2-8652-D908D09606D8}" type="pres">
      <dgm:prSet presAssocID="{A4102198-CD86-4F9C-AA02-413894913DB3}" presName="sibTrans" presStyleCnt="0"/>
      <dgm:spPr/>
    </dgm:pt>
    <dgm:pt modelId="{53467DD8-A7E5-4393-BC6B-60558E2D4B0E}" type="pres">
      <dgm:prSet presAssocID="{DE7411C8-E8F3-431D-92B1-6A9AB91505C2}" presName="compNode" presStyleCnt="0"/>
      <dgm:spPr/>
    </dgm:pt>
    <dgm:pt modelId="{908507C4-8E2E-483D-9873-4B1D5923E3AC}" type="pres">
      <dgm:prSet presAssocID="{DE7411C8-E8F3-431D-92B1-6A9AB91505C2}" presName="bgRect" presStyleLbl="bgShp" presStyleIdx="2" presStyleCnt="5"/>
      <dgm:spPr/>
    </dgm:pt>
    <dgm:pt modelId="{1296B7DB-C04F-4262-91A6-8E30F1FA9EF7}" type="pres">
      <dgm:prSet presAssocID="{DE7411C8-E8F3-431D-92B1-6A9AB91505C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se with solid fill"/>
        </a:ext>
      </dgm:extLst>
    </dgm:pt>
    <dgm:pt modelId="{3CCBDFD7-8BEA-44C6-8DD5-BA10F5C3DAC3}" type="pres">
      <dgm:prSet presAssocID="{DE7411C8-E8F3-431D-92B1-6A9AB91505C2}" presName="spaceRect" presStyleCnt="0"/>
      <dgm:spPr/>
    </dgm:pt>
    <dgm:pt modelId="{3DCD42FE-5DD3-40D1-8787-801E7EBD45D7}" type="pres">
      <dgm:prSet presAssocID="{DE7411C8-E8F3-431D-92B1-6A9AB91505C2}" presName="parTx" presStyleLbl="revTx" presStyleIdx="2" presStyleCnt="5">
        <dgm:presLayoutVars>
          <dgm:chMax val="0"/>
          <dgm:chPref val="0"/>
        </dgm:presLayoutVars>
      </dgm:prSet>
      <dgm:spPr/>
    </dgm:pt>
    <dgm:pt modelId="{BC359302-43FF-4D5C-A763-5AD0CAC1586D}" type="pres">
      <dgm:prSet presAssocID="{D1A86478-D77F-46CB-B4FD-8C4E204F934D}" presName="sibTrans" presStyleCnt="0"/>
      <dgm:spPr/>
    </dgm:pt>
    <dgm:pt modelId="{96290830-CFA3-4C2F-92C9-2350E50E1E5B}" type="pres">
      <dgm:prSet presAssocID="{26DDC676-4D76-4681-80DD-30F4BC7CF2FB}" presName="compNode" presStyleCnt="0"/>
      <dgm:spPr/>
    </dgm:pt>
    <dgm:pt modelId="{DE10B8C5-805A-4F29-AA79-8A7073D8BA7F}" type="pres">
      <dgm:prSet presAssocID="{26DDC676-4D76-4681-80DD-30F4BC7CF2FB}" presName="bgRect" presStyleLbl="bgShp" presStyleIdx="3" presStyleCnt="5"/>
      <dgm:spPr/>
    </dgm:pt>
    <dgm:pt modelId="{028663B0-8677-4ACB-973B-2CCC40DC4768}" type="pres">
      <dgm:prSet presAssocID="{26DDC676-4D76-4681-80DD-30F4BC7CF2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5D8CEC50-8C69-4A38-908E-FE2170F8CCA3}" type="pres">
      <dgm:prSet presAssocID="{26DDC676-4D76-4681-80DD-30F4BC7CF2FB}" presName="spaceRect" presStyleCnt="0"/>
      <dgm:spPr/>
    </dgm:pt>
    <dgm:pt modelId="{311D103C-6911-4129-8F3A-0C0E17CC3F6C}" type="pres">
      <dgm:prSet presAssocID="{26DDC676-4D76-4681-80DD-30F4BC7CF2FB}" presName="parTx" presStyleLbl="revTx" presStyleIdx="3" presStyleCnt="5">
        <dgm:presLayoutVars>
          <dgm:chMax val="0"/>
          <dgm:chPref val="0"/>
        </dgm:presLayoutVars>
      </dgm:prSet>
      <dgm:spPr/>
    </dgm:pt>
    <dgm:pt modelId="{ABA09FB1-0819-4446-AD23-F852A59BE38A}" type="pres">
      <dgm:prSet presAssocID="{DBF2B97B-227A-47C9-9A19-459D9583AAE6}" presName="sibTrans" presStyleCnt="0"/>
      <dgm:spPr/>
    </dgm:pt>
    <dgm:pt modelId="{BE084ECE-FF6E-43D2-B7D1-1C09611436D9}" type="pres">
      <dgm:prSet presAssocID="{6F15E24F-7B32-4147-AF49-441B97E24031}" presName="compNode" presStyleCnt="0"/>
      <dgm:spPr/>
    </dgm:pt>
    <dgm:pt modelId="{C8CCF655-4B91-4F09-947A-1CF797F9A779}" type="pres">
      <dgm:prSet presAssocID="{6F15E24F-7B32-4147-AF49-441B97E24031}" presName="bgRect" presStyleLbl="bgShp" presStyleIdx="4" presStyleCnt="5"/>
      <dgm:spPr/>
    </dgm:pt>
    <dgm:pt modelId="{FEBB890C-3118-4D53-B6CC-D5BC6BAC66BD}" type="pres">
      <dgm:prSet presAssocID="{6F15E24F-7B32-4147-AF49-441B97E240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FC36824A-5191-4556-A0C2-02561BC0B176}" type="pres">
      <dgm:prSet presAssocID="{6F15E24F-7B32-4147-AF49-441B97E24031}" presName="spaceRect" presStyleCnt="0"/>
      <dgm:spPr/>
    </dgm:pt>
    <dgm:pt modelId="{0FD873AD-7B23-4B70-BD9F-A33CC921787B}" type="pres">
      <dgm:prSet presAssocID="{6F15E24F-7B32-4147-AF49-441B97E24031}" presName="parTx" presStyleLbl="revTx" presStyleIdx="4" presStyleCnt="5">
        <dgm:presLayoutVars>
          <dgm:chMax val="0"/>
          <dgm:chPref val="0"/>
        </dgm:presLayoutVars>
      </dgm:prSet>
      <dgm:spPr/>
    </dgm:pt>
  </dgm:ptLst>
  <dgm:cxnLst>
    <dgm:cxn modelId="{C4EA7C07-A291-41C1-B35D-7ECA30F8D39B}" srcId="{E6BD3720-ED5F-49BC-9DFF-581A65640B22}" destId="{6F15E24F-7B32-4147-AF49-441B97E24031}" srcOrd="4" destOrd="0" parTransId="{B250A705-C1AF-4575-824D-A3682746C625}" sibTransId="{533CABA4-858C-43B5-AEBD-91FE39C89E3B}"/>
    <dgm:cxn modelId="{B3D24027-7885-41FC-8362-32D1F00A1940}" type="presOf" srcId="{B2421C1F-B70C-4C65-96E0-F3EBD78AF15F}" destId="{9A399D86-F63B-4240-A447-02BAD082DC9D}" srcOrd="0" destOrd="0" presId="urn:microsoft.com/office/officeart/2018/2/layout/IconVerticalSolidList"/>
    <dgm:cxn modelId="{83757A30-934E-4091-9061-A495ADF90818}" srcId="{E6BD3720-ED5F-49BC-9DFF-581A65640B22}" destId="{DE7411C8-E8F3-431D-92B1-6A9AB91505C2}" srcOrd="2" destOrd="0" parTransId="{0D696235-E234-4A27-AF87-FBA03EBE4844}" sibTransId="{D1A86478-D77F-46CB-B4FD-8C4E204F934D}"/>
    <dgm:cxn modelId="{22796634-13FC-43AD-9D90-01FD9E071658}" srcId="{E6BD3720-ED5F-49BC-9DFF-581A65640B22}" destId="{C37FD129-FD31-4E9F-83C6-1095A4D39775}" srcOrd="1" destOrd="0" parTransId="{EE66DDFE-EB22-4277-BEC2-70FD692253AF}" sibTransId="{A4102198-CD86-4F9C-AA02-413894913DB3}"/>
    <dgm:cxn modelId="{FC6D6C81-C563-451B-AB77-2FC53BADC56C}" type="presOf" srcId="{6F15E24F-7B32-4147-AF49-441B97E24031}" destId="{0FD873AD-7B23-4B70-BD9F-A33CC921787B}" srcOrd="0" destOrd="0" presId="urn:microsoft.com/office/officeart/2018/2/layout/IconVerticalSolidList"/>
    <dgm:cxn modelId="{5E5687CA-F8DA-44F7-BFD9-037A12BEC9DE}" srcId="{E6BD3720-ED5F-49BC-9DFF-581A65640B22}" destId="{26DDC676-4D76-4681-80DD-30F4BC7CF2FB}" srcOrd="3" destOrd="0" parTransId="{77F2126B-ECB5-4D32-98F0-F86963C29EB4}" sibTransId="{DBF2B97B-227A-47C9-9A19-459D9583AAE6}"/>
    <dgm:cxn modelId="{A308BDCB-22DA-40C4-A1D0-E133D1CEC7EA}" type="presOf" srcId="{26DDC676-4D76-4681-80DD-30F4BC7CF2FB}" destId="{311D103C-6911-4129-8F3A-0C0E17CC3F6C}" srcOrd="0" destOrd="0" presId="urn:microsoft.com/office/officeart/2018/2/layout/IconVerticalSolidList"/>
    <dgm:cxn modelId="{20BA7EE9-22E5-4C9A-9B8F-75AEA65BA581}" srcId="{E6BD3720-ED5F-49BC-9DFF-581A65640B22}" destId="{B2421C1F-B70C-4C65-96E0-F3EBD78AF15F}" srcOrd="0" destOrd="0" parTransId="{0CE41652-2E56-4B0F-8324-4D6AF6414F3E}" sibTransId="{6FF622AA-7CF2-4AC2-A640-A449A641D4F7}"/>
    <dgm:cxn modelId="{BE8FC8EF-627E-4BD3-B028-0A740BFBA32A}" type="presOf" srcId="{C37FD129-FD31-4E9F-83C6-1095A4D39775}" destId="{DBFB29A6-83ED-4666-841F-25A51DE1A51F}" srcOrd="0" destOrd="0" presId="urn:microsoft.com/office/officeart/2018/2/layout/IconVerticalSolidList"/>
    <dgm:cxn modelId="{701D0EF2-4F45-4892-8FB6-B65B6BE13562}" type="presOf" srcId="{DE7411C8-E8F3-431D-92B1-6A9AB91505C2}" destId="{3DCD42FE-5DD3-40D1-8787-801E7EBD45D7}" srcOrd="0" destOrd="0" presId="urn:microsoft.com/office/officeart/2018/2/layout/IconVerticalSolidList"/>
    <dgm:cxn modelId="{A99B15FA-1D45-43B3-8D76-DB3D1E0A890A}" type="presOf" srcId="{E6BD3720-ED5F-49BC-9DFF-581A65640B22}" destId="{2475F1C0-9CBD-4C5E-8DA9-C146D7189537}" srcOrd="0" destOrd="0" presId="urn:microsoft.com/office/officeart/2018/2/layout/IconVerticalSolidList"/>
    <dgm:cxn modelId="{6971CAE4-228B-4837-A66A-54482D3C29B6}" type="presParOf" srcId="{2475F1C0-9CBD-4C5E-8DA9-C146D7189537}" destId="{33AD4C0B-E6CF-44C5-A15B-41829645FBD3}" srcOrd="0" destOrd="0" presId="urn:microsoft.com/office/officeart/2018/2/layout/IconVerticalSolidList"/>
    <dgm:cxn modelId="{ED4065B4-76A5-4A14-B963-E24D9E650AB9}" type="presParOf" srcId="{33AD4C0B-E6CF-44C5-A15B-41829645FBD3}" destId="{5C038266-08CC-464A-9361-BA31DF04E0BA}" srcOrd="0" destOrd="0" presId="urn:microsoft.com/office/officeart/2018/2/layout/IconVerticalSolidList"/>
    <dgm:cxn modelId="{988C577E-CBF9-4C90-8EE8-3B437F97BC92}" type="presParOf" srcId="{33AD4C0B-E6CF-44C5-A15B-41829645FBD3}" destId="{B40AA2D1-02AD-40AD-814C-3AFE0E485709}" srcOrd="1" destOrd="0" presId="urn:microsoft.com/office/officeart/2018/2/layout/IconVerticalSolidList"/>
    <dgm:cxn modelId="{F8F88EDC-8842-46E6-A552-13695B1DACD5}" type="presParOf" srcId="{33AD4C0B-E6CF-44C5-A15B-41829645FBD3}" destId="{CE35DE52-540D-47F4-8289-86F787EA9950}" srcOrd="2" destOrd="0" presId="urn:microsoft.com/office/officeart/2018/2/layout/IconVerticalSolidList"/>
    <dgm:cxn modelId="{5DA0C861-8E76-41E6-A8D1-6E01093B7574}" type="presParOf" srcId="{33AD4C0B-E6CF-44C5-A15B-41829645FBD3}" destId="{9A399D86-F63B-4240-A447-02BAD082DC9D}" srcOrd="3" destOrd="0" presId="urn:microsoft.com/office/officeart/2018/2/layout/IconVerticalSolidList"/>
    <dgm:cxn modelId="{14B41C13-2FE1-46B0-9FD2-3D6FAC6B43F6}" type="presParOf" srcId="{2475F1C0-9CBD-4C5E-8DA9-C146D7189537}" destId="{16B0704C-55F2-4E1F-9922-89E4211FD8A7}" srcOrd="1" destOrd="0" presId="urn:microsoft.com/office/officeart/2018/2/layout/IconVerticalSolidList"/>
    <dgm:cxn modelId="{744C2647-EE7B-41C2-A9E2-55582D0785DF}" type="presParOf" srcId="{2475F1C0-9CBD-4C5E-8DA9-C146D7189537}" destId="{33816BD3-AB67-474D-A62A-8B478B95D358}" srcOrd="2" destOrd="0" presId="urn:microsoft.com/office/officeart/2018/2/layout/IconVerticalSolidList"/>
    <dgm:cxn modelId="{EC2EEE96-6EA9-4981-BF26-B8306B4C08C5}" type="presParOf" srcId="{33816BD3-AB67-474D-A62A-8B478B95D358}" destId="{D45F61D1-B2DA-40B5-8659-BD607F37444A}" srcOrd="0" destOrd="0" presId="urn:microsoft.com/office/officeart/2018/2/layout/IconVerticalSolidList"/>
    <dgm:cxn modelId="{04685758-570F-4D95-8E9B-C258DD20D88B}" type="presParOf" srcId="{33816BD3-AB67-474D-A62A-8B478B95D358}" destId="{069ACB41-951A-4190-B225-51ED44550EA0}" srcOrd="1" destOrd="0" presId="urn:microsoft.com/office/officeart/2018/2/layout/IconVerticalSolidList"/>
    <dgm:cxn modelId="{DFBA1689-49DF-4715-9C17-468A938F6C53}" type="presParOf" srcId="{33816BD3-AB67-474D-A62A-8B478B95D358}" destId="{3EF46F52-0920-4330-99C3-1C68B7869619}" srcOrd="2" destOrd="0" presId="urn:microsoft.com/office/officeart/2018/2/layout/IconVerticalSolidList"/>
    <dgm:cxn modelId="{B8D23F60-4FC7-4E81-9934-2DE4F0800E92}" type="presParOf" srcId="{33816BD3-AB67-474D-A62A-8B478B95D358}" destId="{DBFB29A6-83ED-4666-841F-25A51DE1A51F}" srcOrd="3" destOrd="0" presId="urn:microsoft.com/office/officeart/2018/2/layout/IconVerticalSolidList"/>
    <dgm:cxn modelId="{25434BDD-1B99-482B-9843-1E3BD474D884}" type="presParOf" srcId="{2475F1C0-9CBD-4C5E-8DA9-C146D7189537}" destId="{64DBE5EB-C0EF-45A2-8652-D908D09606D8}" srcOrd="3" destOrd="0" presId="urn:microsoft.com/office/officeart/2018/2/layout/IconVerticalSolidList"/>
    <dgm:cxn modelId="{C245CD82-BBED-4D22-93BD-446701DF4B02}" type="presParOf" srcId="{2475F1C0-9CBD-4C5E-8DA9-C146D7189537}" destId="{53467DD8-A7E5-4393-BC6B-60558E2D4B0E}" srcOrd="4" destOrd="0" presId="urn:microsoft.com/office/officeart/2018/2/layout/IconVerticalSolidList"/>
    <dgm:cxn modelId="{A2EE7F38-42B9-4A36-800D-A872F9805450}" type="presParOf" srcId="{53467DD8-A7E5-4393-BC6B-60558E2D4B0E}" destId="{908507C4-8E2E-483D-9873-4B1D5923E3AC}" srcOrd="0" destOrd="0" presId="urn:microsoft.com/office/officeart/2018/2/layout/IconVerticalSolidList"/>
    <dgm:cxn modelId="{7F5D56C1-5DBF-4A2B-8E5A-09F547201252}" type="presParOf" srcId="{53467DD8-A7E5-4393-BC6B-60558E2D4B0E}" destId="{1296B7DB-C04F-4262-91A6-8E30F1FA9EF7}" srcOrd="1" destOrd="0" presId="urn:microsoft.com/office/officeart/2018/2/layout/IconVerticalSolidList"/>
    <dgm:cxn modelId="{F37C5B90-EECB-4B3E-A526-6B2CDD096DF6}" type="presParOf" srcId="{53467DD8-A7E5-4393-BC6B-60558E2D4B0E}" destId="{3CCBDFD7-8BEA-44C6-8DD5-BA10F5C3DAC3}" srcOrd="2" destOrd="0" presId="urn:microsoft.com/office/officeart/2018/2/layout/IconVerticalSolidList"/>
    <dgm:cxn modelId="{671D5320-82F2-4AEC-B089-5254CAB119B3}" type="presParOf" srcId="{53467DD8-A7E5-4393-BC6B-60558E2D4B0E}" destId="{3DCD42FE-5DD3-40D1-8787-801E7EBD45D7}" srcOrd="3" destOrd="0" presId="urn:microsoft.com/office/officeart/2018/2/layout/IconVerticalSolidList"/>
    <dgm:cxn modelId="{A869ED1F-6A7F-4860-A873-84220DE59B85}" type="presParOf" srcId="{2475F1C0-9CBD-4C5E-8DA9-C146D7189537}" destId="{BC359302-43FF-4D5C-A763-5AD0CAC1586D}" srcOrd="5" destOrd="0" presId="urn:microsoft.com/office/officeart/2018/2/layout/IconVerticalSolidList"/>
    <dgm:cxn modelId="{611A0D19-1519-405A-A540-440E15AA9A0D}" type="presParOf" srcId="{2475F1C0-9CBD-4C5E-8DA9-C146D7189537}" destId="{96290830-CFA3-4C2F-92C9-2350E50E1E5B}" srcOrd="6" destOrd="0" presId="urn:microsoft.com/office/officeart/2018/2/layout/IconVerticalSolidList"/>
    <dgm:cxn modelId="{0DBCB546-EA97-4DDE-996F-91D93DD78397}" type="presParOf" srcId="{96290830-CFA3-4C2F-92C9-2350E50E1E5B}" destId="{DE10B8C5-805A-4F29-AA79-8A7073D8BA7F}" srcOrd="0" destOrd="0" presId="urn:microsoft.com/office/officeart/2018/2/layout/IconVerticalSolidList"/>
    <dgm:cxn modelId="{436A38C3-D9C5-4F11-9994-235C560B273E}" type="presParOf" srcId="{96290830-CFA3-4C2F-92C9-2350E50E1E5B}" destId="{028663B0-8677-4ACB-973B-2CCC40DC4768}" srcOrd="1" destOrd="0" presId="urn:microsoft.com/office/officeart/2018/2/layout/IconVerticalSolidList"/>
    <dgm:cxn modelId="{58705000-9CB7-4C23-833F-FEAFE3DDD2AD}" type="presParOf" srcId="{96290830-CFA3-4C2F-92C9-2350E50E1E5B}" destId="{5D8CEC50-8C69-4A38-908E-FE2170F8CCA3}" srcOrd="2" destOrd="0" presId="urn:microsoft.com/office/officeart/2018/2/layout/IconVerticalSolidList"/>
    <dgm:cxn modelId="{FD48AE7C-5343-40AD-A9FD-7F21E8594CEB}" type="presParOf" srcId="{96290830-CFA3-4C2F-92C9-2350E50E1E5B}" destId="{311D103C-6911-4129-8F3A-0C0E17CC3F6C}" srcOrd="3" destOrd="0" presId="urn:microsoft.com/office/officeart/2018/2/layout/IconVerticalSolidList"/>
    <dgm:cxn modelId="{E66FFF79-19F6-4BD6-9C68-E5939C3FA11E}" type="presParOf" srcId="{2475F1C0-9CBD-4C5E-8DA9-C146D7189537}" destId="{ABA09FB1-0819-4446-AD23-F852A59BE38A}" srcOrd="7" destOrd="0" presId="urn:microsoft.com/office/officeart/2018/2/layout/IconVerticalSolidList"/>
    <dgm:cxn modelId="{E0E19093-5C38-4713-96E8-12391ADC1129}" type="presParOf" srcId="{2475F1C0-9CBD-4C5E-8DA9-C146D7189537}" destId="{BE084ECE-FF6E-43D2-B7D1-1C09611436D9}" srcOrd="8" destOrd="0" presId="urn:microsoft.com/office/officeart/2018/2/layout/IconVerticalSolidList"/>
    <dgm:cxn modelId="{B7B519EA-CDD1-4B50-8954-B5155FA40855}" type="presParOf" srcId="{BE084ECE-FF6E-43D2-B7D1-1C09611436D9}" destId="{C8CCF655-4B91-4F09-947A-1CF797F9A779}" srcOrd="0" destOrd="0" presId="urn:microsoft.com/office/officeart/2018/2/layout/IconVerticalSolidList"/>
    <dgm:cxn modelId="{B40619E3-04EE-454C-AD2B-2ECBD192D42F}" type="presParOf" srcId="{BE084ECE-FF6E-43D2-B7D1-1C09611436D9}" destId="{FEBB890C-3118-4D53-B6CC-D5BC6BAC66BD}" srcOrd="1" destOrd="0" presId="urn:microsoft.com/office/officeart/2018/2/layout/IconVerticalSolidList"/>
    <dgm:cxn modelId="{6DB60E46-8BBD-46DE-8D39-A8D0DBD9F46C}" type="presParOf" srcId="{BE084ECE-FF6E-43D2-B7D1-1C09611436D9}" destId="{FC36824A-5191-4556-A0C2-02561BC0B176}" srcOrd="2" destOrd="0" presId="urn:microsoft.com/office/officeart/2018/2/layout/IconVerticalSolidList"/>
    <dgm:cxn modelId="{9E2F89C3-24B0-485F-A6C8-8FA79EAB3F34}" type="presParOf" srcId="{BE084ECE-FF6E-43D2-B7D1-1C09611436D9}" destId="{0FD873AD-7B23-4B70-BD9F-A33CC92178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BD3720-ED5F-49BC-9DFF-581A65640B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2421C1F-B70C-4C65-96E0-F3EBD78AF15F}">
      <dgm:prSet/>
      <dgm:spPr/>
      <dgm:t>
        <a:bodyPr/>
        <a:lstStyle/>
        <a:p>
          <a:pPr>
            <a:lnSpc>
              <a:spcPct val="100000"/>
            </a:lnSpc>
          </a:pPr>
          <a:r>
            <a:rPr lang="en-US" b="0" i="0"/>
            <a:t>1. Meter</a:t>
          </a:r>
          <a:endParaRPr lang="en-US"/>
        </a:p>
      </dgm:t>
    </dgm:pt>
    <dgm:pt modelId="{0CE41652-2E56-4B0F-8324-4D6AF6414F3E}" type="parTrans" cxnId="{20BA7EE9-22E5-4C9A-9B8F-75AEA65BA581}">
      <dgm:prSet/>
      <dgm:spPr/>
      <dgm:t>
        <a:bodyPr/>
        <a:lstStyle/>
        <a:p>
          <a:endParaRPr lang="en-US"/>
        </a:p>
      </dgm:t>
    </dgm:pt>
    <dgm:pt modelId="{6FF622AA-7CF2-4AC2-A640-A449A641D4F7}" type="sibTrans" cxnId="{20BA7EE9-22E5-4C9A-9B8F-75AEA65BA581}">
      <dgm:prSet/>
      <dgm:spPr/>
      <dgm:t>
        <a:bodyPr/>
        <a:lstStyle/>
        <a:p>
          <a:endParaRPr lang="en-US"/>
        </a:p>
      </dgm:t>
    </dgm:pt>
    <dgm:pt modelId="{DE7411C8-E8F3-431D-92B1-6A9AB91505C2}">
      <dgm:prSet/>
      <dgm:spPr/>
      <dgm:t>
        <a:bodyPr/>
        <a:lstStyle/>
        <a:p>
          <a:pPr>
            <a:lnSpc>
              <a:spcPct val="100000"/>
            </a:lnSpc>
          </a:pPr>
          <a:r>
            <a:rPr lang="en-US" b="0" i="0"/>
            <a:t>3. </a:t>
          </a:r>
          <a:r>
            <a:rPr lang="en-US" b="0" i="0" err="1"/>
            <a:t>Aansluiting</a:t>
          </a:r>
          <a:endParaRPr lang="en-US"/>
        </a:p>
      </dgm:t>
    </dgm:pt>
    <dgm:pt modelId="{0D696235-E234-4A27-AF87-FBA03EBE4844}" type="parTrans" cxnId="{83757A30-934E-4091-9061-A495ADF90818}">
      <dgm:prSet/>
      <dgm:spPr/>
      <dgm:t>
        <a:bodyPr/>
        <a:lstStyle/>
        <a:p>
          <a:endParaRPr lang="en-US"/>
        </a:p>
      </dgm:t>
    </dgm:pt>
    <dgm:pt modelId="{D1A86478-D77F-46CB-B4FD-8C4E204F934D}" type="sibTrans" cxnId="{83757A30-934E-4091-9061-A495ADF90818}">
      <dgm:prSet/>
      <dgm:spPr/>
      <dgm:t>
        <a:bodyPr/>
        <a:lstStyle/>
        <a:p>
          <a:endParaRPr lang="en-US"/>
        </a:p>
      </dgm:t>
    </dgm:pt>
    <dgm:pt modelId="{26DDC676-4D76-4681-80DD-30F4BC7CF2FB}">
      <dgm:prSet/>
      <dgm:spPr/>
      <dgm:t>
        <a:bodyPr/>
        <a:lstStyle/>
        <a:p>
          <a:pPr>
            <a:lnSpc>
              <a:spcPct val="100000"/>
            </a:lnSpc>
          </a:pPr>
          <a:r>
            <a:rPr lang="en-US" b="0" i="0"/>
            <a:t>4. Zones</a:t>
          </a:r>
          <a:endParaRPr lang="en-US"/>
        </a:p>
      </dgm:t>
    </dgm:pt>
    <dgm:pt modelId="{77F2126B-ECB5-4D32-98F0-F86963C29EB4}" type="parTrans" cxnId="{5E5687CA-F8DA-44F7-BFD9-037A12BEC9DE}">
      <dgm:prSet/>
      <dgm:spPr/>
      <dgm:t>
        <a:bodyPr/>
        <a:lstStyle/>
        <a:p>
          <a:endParaRPr lang="en-US"/>
        </a:p>
      </dgm:t>
    </dgm:pt>
    <dgm:pt modelId="{DBF2B97B-227A-47C9-9A19-459D9583AAE6}" type="sibTrans" cxnId="{5E5687CA-F8DA-44F7-BFD9-037A12BEC9DE}">
      <dgm:prSet/>
      <dgm:spPr/>
      <dgm:t>
        <a:bodyPr/>
        <a:lstStyle/>
        <a:p>
          <a:endParaRPr lang="en-US"/>
        </a:p>
      </dgm:t>
    </dgm:pt>
    <dgm:pt modelId="{6F15E24F-7B32-4147-AF49-441B97E24031}">
      <dgm:prSet/>
      <dgm:spPr/>
      <dgm:t>
        <a:bodyPr/>
        <a:lstStyle/>
        <a:p>
          <a:pPr>
            <a:lnSpc>
              <a:spcPct val="100000"/>
            </a:lnSpc>
          </a:pPr>
          <a:r>
            <a:rPr lang="en-US" b="0" i="0"/>
            <a:t>5. </a:t>
          </a:r>
          <a:r>
            <a:rPr lang="en-US" b="0" i="0" err="1"/>
            <a:t>Statistiek</a:t>
          </a:r>
          <a:endParaRPr lang="en-US"/>
        </a:p>
      </dgm:t>
    </dgm:pt>
    <dgm:pt modelId="{B250A705-C1AF-4575-824D-A3682746C625}" type="parTrans" cxnId="{C4EA7C07-A291-41C1-B35D-7ECA30F8D39B}">
      <dgm:prSet/>
      <dgm:spPr/>
      <dgm:t>
        <a:bodyPr/>
        <a:lstStyle/>
        <a:p>
          <a:endParaRPr lang="en-US"/>
        </a:p>
      </dgm:t>
    </dgm:pt>
    <dgm:pt modelId="{533CABA4-858C-43B5-AEBD-91FE39C89E3B}" type="sibTrans" cxnId="{C4EA7C07-A291-41C1-B35D-7ECA30F8D39B}">
      <dgm:prSet/>
      <dgm:spPr/>
      <dgm:t>
        <a:bodyPr/>
        <a:lstStyle/>
        <a:p>
          <a:endParaRPr lang="en-US"/>
        </a:p>
      </dgm:t>
    </dgm:pt>
    <dgm:pt modelId="{C37FD129-FD31-4E9F-83C6-1095A4D39775}">
      <dgm:prSet/>
      <dgm:spPr/>
      <dgm:t>
        <a:bodyPr/>
        <a:lstStyle/>
        <a:p>
          <a:pPr>
            <a:lnSpc>
              <a:spcPct val="100000"/>
            </a:lnSpc>
          </a:pPr>
          <a:r>
            <a:rPr lang="en-US" b="0" i="0"/>
            <a:t>2. </a:t>
          </a:r>
          <a:r>
            <a:rPr lang="en-US" b="0" i="0" err="1"/>
            <a:t>Soorten</a:t>
          </a:r>
          <a:r>
            <a:rPr lang="en-US" b="0" i="0"/>
            <a:t> </a:t>
          </a:r>
          <a:r>
            <a:rPr lang="en-US" b="0" i="0" err="1"/>
            <a:t>observaties</a:t>
          </a:r>
          <a:endParaRPr lang="en-US"/>
        </a:p>
      </dgm:t>
    </dgm:pt>
    <dgm:pt modelId="{A4102198-CD86-4F9C-AA02-413894913DB3}" type="sibTrans" cxnId="{22796634-13FC-43AD-9D90-01FD9E071658}">
      <dgm:prSet/>
      <dgm:spPr/>
      <dgm:t>
        <a:bodyPr/>
        <a:lstStyle/>
        <a:p>
          <a:endParaRPr lang="en-US"/>
        </a:p>
      </dgm:t>
    </dgm:pt>
    <dgm:pt modelId="{EE66DDFE-EB22-4277-BEC2-70FD692253AF}" type="parTrans" cxnId="{22796634-13FC-43AD-9D90-01FD9E071658}">
      <dgm:prSet/>
      <dgm:spPr/>
      <dgm:t>
        <a:bodyPr/>
        <a:lstStyle/>
        <a:p>
          <a:endParaRPr lang="en-US"/>
        </a:p>
      </dgm:t>
    </dgm:pt>
    <dgm:pt modelId="{2475F1C0-9CBD-4C5E-8DA9-C146D7189537}" type="pres">
      <dgm:prSet presAssocID="{E6BD3720-ED5F-49BC-9DFF-581A65640B22}" presName="root" presStyleCnt="0">
        <dgm:presLayoutVars>
          <dgm:dir/>
          <dgm:resizeHandles val="exact"/>
        </dgm:presLayoutVars>
      </dgm:prSet>
      <dgm:spPr/>
    </dgm:pt>
    <dgm:pt modelId="{33AD4C0B-E6CF-44C5-A15B-41829645FBD3}" type="pres">
      <dgm:prSet presAssocID="{B2421C1F-B70C-4C65-96E0-F3EBD78AF15F}" presName="compNode" presStyleCnt="0"/>
      <dgm:spPr/>
    </dgm:pt>
    <dgm:pt modelId="{5C038266-08CC-464A-9361-BA31DF04E0BA}" type="pres">
      <dgm:prSet presAssocID="{B2421C1F-B70C-4C65-96E0-F3EBD78AF15F}" presName="bgRect" presStyleLbl="bgShp" presStyleIdx="0" presStyleCnt="5"/>
      <dgm:spPr/>
    </dgm:pt>
    <dgm:pt modelId="{B40AA2D1-02AD-40AD-814C-3AFE0E485709}" type="pres">
      <dgm:prSet presAssocID="{B2421C1F-B70C-4C65-96E0-F3EBD78AF15F}"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CE35DE52-540D-47F4-8289-86F787EA9950}" type="pres">
      <dgm:prSet presAssocID="{B2421C1F-B70C-4C65-96E0-F3EBD78AF15F}" presName="spaceRect" presStyleCnt="0"/>
      <dgm:spPr/>
    </dgm:pt>
    <dgm:pt modelId="{9A399D86-F63B-4240-A447-02BAD082DC9D}" type="pres">
      <dgm:prSet presAssocID="{B2421C1F-B70C-4C65-96E0-F3EBD78AF15F}" presName="parTx" presStyleLbl="revTx" presStyleIdx="0" presStyleCnt="5">
        <dgm:presLayoutVars>
          <dgm:chMax val="0"/>
          <dgm:chPref val="0"/>
        </dgm:presLayoutVars>
      </dgm:prSet>
      <dgm:spPr/>
    </dgm:pt>
    <dgm:pt modelId="{16B0704C-55F2-4E1F-9922-89E4211FD8A7}" type="pres">
      <dgm:prSet presAssocID="{6FF622AA-7CF2-4AC2-A640-A449A641D4F7}" presName="sibTrans" presStyleCnt="0"/>
      <dgm:spPr/>
    </dgm:pt>
    <dgm:pt modelId="{33816BD3-AB67-474D-A62A-8B478B95D358}" type="pres">
      <dgm:prSet presAssocID="{C37FD129-FD31-4E9F-83C6-1095A4D39775}" presName="compNode" presStyleCnt="0"/>
      <dgm:spPr/>
    </dgm:pt>
    <dgm:pt modelId="{D45F61D1-B2DA-40B5-8659-BD607F37444A}" type="pres">
      <dgm:prSet presAssocID="{C37FD129-FD31-4E9F-83C6-1095A4D39775}" presName="bgRect" presStyleLbl="bgShp" presStyleIdx="1" presStyleCnt="5"/>
      <dgm:spPr/>
    </dgm:pt>
    <dgm:pt modelId="{069ACB41-951A-4190-B225-51ED44550EA0}" type="pres">
      <dgm:prSet presAssocID="{C37FD129-FD31-4E9F-83C6-1095A4D397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EF46F52-0920-4330-99C3-1C68B7869619}" type="pres">
      <dgm:prSet presAssocID="{C37FD129-FD31-4E9F-83C6-1095A4D39775}" presName="spaceRect" presStyleCnt="0"/>
      <dgm:spPr/>
    </dgm:pt>
    <dgm:pt modelId="{DBFB29A6-83ED-4666-841F-25A51DE1A51F}" type="pres">
      <dgm:prSet presAssocID="{C37FD129-FD31-4E9F-83C6-1095A4D39775}" presName="parTx" presStyleLbl="revTx" presStyleIdx="1" presStyleCnt="5">
        <dgm:presLayoutVars>
          <dgm:chMax val="0"/>
          <dgm:chPref val="0"/>
        </dgm:presLayoutVars>
      </dgm:prSet>
      <dgm:spPr/>
    </dgm:pt>
    <dgm:pt modelId="{64DBE5EB-C0EF-45A2-8652-D908D09606D8}" type="pres">
      <dgm:prSet presAssocID="{A4102198-CD86-4F9C-AA02-413894913DB3}" presName="sibTrans" presStyleCnt="0"/>
      <dgm:spPr/>
    </dgm:pt>
    <dgm:pt modelId="{53467DD8-A7E5-4393-BC6B-60558E2D4B0E}" type="pres">
      <dgm:prSet presAssocID="{DE7411C8-E8F3-431D-92B1-6A9AB91505C2}" presName="compNode" presStyleCnt="0"/>
      <dgm:spPr/>
    </dgm:pt>
    <dgm:pt modelId="{908507C4-8E2E-483D-9873-4B1D5923E3AC}" type="pres">
      <dgm:prSet presAssocID="{DE7411C8-E8F3-431D-92B1-6A9AB91505C2}" presName="bgRect" presStyleLbl="bgShp" presStyleIdx="2" presStyleCnt="5"/>
      <dgm:spPr>
        <a:solidFill>
          <a:schemeClr val="accent1"/>
        </a:solidFill>
      </dgm:spPr>
    </dgm:pt>
    <dgm:pt modelId="{1296B7DB-C04F-4262-91A6-8E30F1FA9EF7}" type="pres">
      <dgm:prSet presAssocID="{DE7411C8-E8F3-431D-92B1-6A9AB91505C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se with solid fill"/>
        </a:ext>
      </dgm:extLst>
    </dgm:pt>
    <dgm:pt modelId="{3CCBDFD7-8BEA-44C6-8DD5-BA10F5C3DAC3}" type="pres">
      <dgm:prSet presAssocID="{DE7411C8-E8F3-431D-92B1-6A9AB91505C2}" presName="spaceRect" presStyleCnt="0"/>
      <dgm:spPr/>
    </dgm:pt>
    <dgm:pt modelId="{3DCD42FE-5DD3-40D1-8787-801E7EBD45D7}" type="pres">
      <dgm:prSet presAssocID="{DE7411C8-E8F3-431D-92B1-6A9AB91505C2}" presName="parTx" presStyleLbl="revTx" presStyleIdx="2" presStyleCnt="5">
        <dgm:presLayoutVars>
          <dgm:chMax val="0"/>
          <dgm:chPref val="0"/>
        </dgm:presLayoutVars>
      </dgm:prSet>
      <dgm:spPr/>
    </dgm:pt>
    <dgm:pt modelId="{BC359302-43FF-4D5C-A763-5AD0CAC1586D}" type="pres">
      <dgm:prSet presAssocID="{D1A86478-D77F-46CB-B4FD-8C4E204F934D}" presName="sibTrans" presStyleCnt="0"/>
      <dgm:spPr/>
    </dgm:pt>
    <dgm:pt modelId="{96290830-CFA3-4C2F-92C9-2350E50E1E5B}" type="pres">
      <dgm:prSet presAssocID="{26DDC676-4D76-4681-80DD-30F4BC7CF2FB}" presName="compNode" presStyleCnt="0"/>
      <dgm:spPr/>
    </dgm:pt>
    <dgm:pt modelId="{DE10B8C5-805A-4F29-AA79-8A7073D8BA7F}" type="pres">
      <dgm:prSet presAssocID="{26DDC676-4D76-4681-80DD-30F4BC7CF2FB}" presName="bgRect" presStyleLbl="bgShp" presStyleIdx="3" presStyleCnt="5"/>
      <dgm:spPr/>
    </dgm:pt>
    <dgm:pt modelId="{028663B0-8677-4ACB-973B-2CCC40DC4768}" type="pres">
      <dgm:prSet presAssocID="{26DDC676-4D76-4681-80DD-30F4BC7CF2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5D8CEC50-8C69-4A38-908E-FE2170F8CCA3}" type="pres">
      <dgm:prSet presAssocID="{26DDC676-4D76-4681-80DD-30F4BC7CF2FB}" presName="spaceRect" presStyleCnt="0"/>
      <dgm:spPr/>
    </dgm:pt>
    <dgm:pt modelId="{311D103C-6911-4129-8F3A-0C0E17CC3F6C}" type="pres">
      <dgm:prSet presAssocID="{26DDC676-4D76-4681-80DD-30F4BC7CF2FB}" presName="parTx" presStyleLbl="revTx" presStyleIdx="3" presStyleCnt="5">
        <dgm:presLayoutVars>
          <dgm:chMax val="0"/>
          <dgm:chPref val="0"/>
        </dgm:presLayoutVars>
      </dgm:prSet>
      <dgm:spPr/>
    </dgm:pt>
    <dgm:pt modelId="{ABA09FB1-0819-4446-AD23-F852A59BE38A}" type="pres">
      <dgm:prSet presAssocID="{DBF2B97B-227A-47C9-9A19-459D9583AAE6}" presName="sibTrans" presStyleCnt="0"/>
      <dgm:spPr/>
    </dgm:pt>
    <dgm:pt modelId="{BE084ECE-FF6E-43D2-B7D1-1C09611436D9}" type="pres">
      <dgm:prSet presAssocID="{6F15E24F-7B32-4147-AF49-441B97E24031}" presName="compNode" presStyleCnt="0"/>
      <dgm:spPr/>
    </dgm:pt>
    <dgm:pt modelId="{C8CCF655-4B91-4F09-947A-1CF797F9A779}" type="pres">
      <dgm:prSet presAssocID="{6F15E24F-7B32-4147-AF49-441B97E24031}" presName="bgRect" presStyleLbl="bgShp" presStyleIdx="4" presStyleCnt="5"/>
      <dgm:spPr/>
    </dgm:pt>
    <dgm:pt modelId="{FEBB890C-3118-4D53-B6CC-D5BC6BAC66BD}" type="pres">
      <dgm:prSet presAssocID="{6F15E24F-7B32-4147-AF49-441B97E240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FC36824A-5191-4556-A0C2-02561BC0B176}" type="pres">
      <dgm:prSet presAssocID="{6F15E24F-7B32-4147-AF49-441B97E24031}" presName="spaceRect" presStyleCnt="0"/>
      <dgm:spPr/>
    </dgm:pt>
    <dgm:pt modelId="{0FD873AD-7B23-4B70-BD9F-A33CC921787B}" type="pres">
      <dgm:prSet presAssocID="{6F15E24F-7B32-4147-AF49-441B97E24031}" presName="parTx" presStyleLbl="revTx" presStyleIdx="4" presStyleCnt="5">
        <dgm:presLayoutVars>
          <dgm:chMax val="0"/>
          <dgm:chPref val="0"/>
        </dgm:presLayoutVars>
      </dgm:prSet>
      <dgm:spPr/>
    </dgm:pt>
  </dgm:ptLst>
  <dgm:cxnLst>
    <dgm:cxn modelId="{C4EA7C07-A291-41C1-B35D-7ECA30F8D39B}" srcId="{E6BD3720-ED5F-49BC-9DFF-581A65640B22}" destId="{6F15E24F-7B32-4147-AF49-441B97E24031}" srcOrd="4" destOrd="0" parTransId="{B250A705-C1AF-4575-824D-A3682746C625}" sibTransId="{533CABA4-858C-43B5-AEBD-91FE39C89E3B}"/>
    <dgm:cxn modelId="{B3D24027-7885-41FC-8362-32D1F00A1940}" type="presOf" srcId="{B2421C1F-B70C-4C65-96E0-F3EBD78AF15F}" destId="{9A399D86-F63B-4240-A447-02BAD082DC9D}" srcOrd="0" destOrd="0" presId="urn:microsoft.com/office/officeart/2018/2/layout/IconVerticalSolidList"/>
    <dgm:cxn modelId="{83757A30-934E-4091-9061-A495ADF90818}" srcId="{E6BD3720-ED5F-49BC-9DFF-581A65640B22}" destId="{DE7411C8-E8F3-431D-92B1-6A9AB91505C2}" srcOrd="2" destOrd="0" parTransId="{0D696235-E234-4A27-AF87-FBA03EBE4844}" sibTransId="{D1A86478-D77F-46CB-B4FD-8C4E204F934D}"/>
    <dgm:cxn modelId="{22796634-13FC-43AD-9D90-01FD9E071658}" srcId="{E6BD3720-ED5F-49BC-9DFF-581A65640B22}" destId="{C37FD129-FD31-4E9F-83C6-1095A4D39775}" srcOrd="1" destOrd="0" parTransId="{EE66DDFE-EB22-4277-BEC2-70FD692253AF}" sibTransId="{A4102198-CD86-4F9C-AA02-413894913DB3}"/>
    <dgm:cxn modelId="{FC6D6C81-C563-451B-AB77-2FC53BADC56C}" type="presOf" srcId="{6F15E24F-7B32-4147-AF49-441B97E24031}" destId="{0FD873AD-7B23-4B70-BD9F-A33CC921787B}" srcOrd="0" destOrd="0" presId="urn:microsoft.com/office/officeart/2018/2/layout/IconVerticalSolidList"/>
    <dgm:cxn modelId="{5E5687CA-F8DA-44F7-BFD9-037A12BEC9DE}" srcId="{E6BD3720-ED5F-49BC-9DFF-581A65640B22}" destId="{26DDC676-4D76-4681-80DD-30F4BC7CF2FB}" srcOrd="3" destOrd="0" parTransId="{77F2126B-ECB5-4D32-98F0-F86963C29EB4}" sibTransId="{DBF2B97B-227A-47C9-9A19-459D9583AAE6}"/>
    <dgm:cxn modelId="{A308BDCB-22DA-40C4-A1D0-E133D1CEC7EA}" type="presOf" srcId="{26DDC676-4D76-4681-80DD-30F4BC7CF2FB}" destId="{311D103C-6911-4129-8F3A-0C0E17CC3F6C}" srcOrd="0" destOrd="0" presId="urn:microsoft.com/office/officeart/2018/2/layout/IconVerticalSolidList"/>
    <dgm:cxn modelId="{20BA7EE9-22E5-4C9A-9B8F-75AEA65BA581}" srcId="{E6BD3720-ED5F-49BC-9DFF-581A65640B22}" destId="{B2421C1F-B70C-4C65-96E0-F3EBD78AF15F}" srcOrd="0" destOrd="0" parTransId="{0CE41652-2E56-4B0F-8324-4D6AF6414F3E}" sibTransId="{6FF622AA-7CF2-4AC2-A640-A449A641D4F7}"/>
    <dgm:cxn modelId="{BE8FC8EF-627E-4BD3-B028-0A740BFBA32A}" type="presOf" srcId="{C37FD129-FD31-4E9F-83C6-1095A4D39775}" destId="{DBFB29A6-83ED-4666-841F-25A51DE1A51F}" srcOrd="0" destOrd="0" presId="urn:microsoft.com/office/officeart/2018/2/layout/IconVerticalSolidList"/>
    <dgm:cxn modelId="{701D0EF2-4F45-4892-8FB6-B65B6BE13562}" type="presOf" srcId="{DE7411C8-E8F3-431D-92B1-6A9AB91505C2}" destId="{3DCD42FE-5DD3-40D1-8787-801E7EBD45D7}" srcOrd="0" destOrd="0" presId="urn:microsoft.com/office/officeart/2018/2/layout/IconVerticalSolidList"/>
    <dgm:cxn modelId="{A99B15FA-1D45-43B3-8D76-DB3D1E0A890A}" type="presOf" srcId="{E6BD3720-ED5F-49BC-9DFF-581A65640B22}" destId="{2475F1C0-9CBD-4C5E-8DA9-C146D7189537}" srcOrd="0" destOrd="0" presId="urn:microsoft.com/office/officeart/2018/2/layout/IconVerticalSolidList"/>
    <dgm:cxn modelId="{6971CAE4-228B-4837-A66A-54482D3C29B6}" type="presParOf" srcId="{2475F1C0-9CBD-4C5E-8DA9-C146D7189537}" destId="{33AD4C0B-E6CF-44C5-A15B-41829645FBD3}" srcOrd="0" destOrd="0" presId="urn:microsoft.com/office/officeart/2018/2/layout/IconVerticalSolidList"/>
    <dgm:cxn modelId="{ED4065B4-76A5-4A14-B963-E24D9E650AB9}" type="presParOf" srcId="{33AD4C0B-E6CF-44C5-A15B-41829645FBD3}" destId="{5C038266-08CC-464A-9361-BA31DF04E0BA}" srcOrd="0" destOrd="0" presId="urn:microsoft.com/office/officeart/2018/2/layout/IconVerticalSolidList"/>
    <dgm:cxn modelId="{988C577E-CBF9-4C90-8EE8-3B437F97BC92}" type="presParOf" srcId="{33AD4C0B-E6CF-44C5-A15B-41829645FBD3}" destId="{B40AA2D1-02AD-40AD-814C-3AFE0E485709}" srcOrd="1" destOrd="0" presId="urn:microsoft.com/office/officeart/2018/2/layout/IconVerticalSolidList"/>
    <dgm:cxn modelId="{F8F88EDC-8842-46E6-A552-13695B1DACD5}" type="presParOf" srcId="{33AD4C0B-E6CF-44C5-A15B-41829645FBD3}" destId="{CE35DE52-540D-47F4-8289-86F787EA9950}" srcOrd="2" destOrd="0" presId="urn:microsoft.com/office/officeart/2018/2/layout/IconVerticalSolidList"/>
    <dgm:cxn modelId="{5DA0C861-8E76-41E6-A8D1-6E01093B7574}" type="presParOf" srcId="{33AD4C0B-E6CF-44C5-A15B-41829645FBD3}" destId="{9A399D86-F63B-4240-A447-02BAD082DC9D}" srcOrd="3" destOrd="0" presId="urn:microsoft.com/office/officeart/2018/2/layout/IconVerticalSolidList"/>
    <dgm:cxn modelId="{14B41C13-2FE1-46B0-9FD2-3D6FAC6B43F6}" type="presParOf" srcId="{2475F1C0-9CBD-4C5E-8DA9-C146D7189537}" destId="{16B0704C-55F2-4E1F-9922-89E4211FD8A7}" srcOrd="1" destOrd="0" presId="urn:microsoft.com/office/officeart/2018/2/layout/IconVerticalSolidList"/>
    <dgm:cxn modelId="{744C2647-EE7B-41C2-A9E2-55582D0785DF}" type="presParOf" srcId="{2475F1C0-9CBD-4C5E-8DA9-C146D7189537}" destId="{33816BD3-AB67-474D-A62A-8B478B95D358}" srcOrd="2" destOrd="0" presId="urn:microsoft.com/office/officeart/2018/2/layout/IconVerticalSolidList"/>
    <dgm:cxn modelId="{EC2EEE96-6EA9-4981-BF26-B8306B4C08C5}" type="presParOf" srcId="{33816BD3-AB67-474D-A62A-8B478B95D358}" destId="{D45F61D1-B2DA-40B5-8659-BD607F37444A}" srcOrd="0" destOrd="0" presId="urn:microsoft.com/office/officeart/2018/2/layout/IconVerticalSolidList"/>
    <dgm:cxn modelId="{04685758-570F-4D95-8E9B-C258DD20D88B}" type="presParOf" srcId="{33816BD3-AB67-474D-A62A-8B478B95D358}" destId="{069ACB41-951A-4190-B225-51ED44550EA0}" srcOrd="1" destOrd="0" presId="urn:microsoft.com/office/officeart/2018/2/layout/IconVerticalSolidList"/>
    <dgm:cxn modelId="{DFBA1689-49DF-4715-9C17-468A938F6C53}" type="presParOf" srcId="{33816BD3-AB67-474D-A62A-8B478B95D358}" destId="{3EF46F52-0920-4330-99C3-1C68B7869619}" srcOrd="2" destOrd="0" presId="urn:microsoft.com/office/officeart/2018/2/layout/IconVerticalSolidList"/>
    <dgm:cxn modelId="{B8D23F60-4FC7-4E81-9934-2DE4F0800E92}" type="presParOf" srcId="{33816BD3-AB67-474D-A62A-8B478B95D358}" destId="{DBFB29A6-83ED-4666-841F-25A51DE1A51F}" srcOrd="3" destOrd="0" presId="urn:microsoft.com/office/officeart/2018/2/layout/IconVerticalSolidList"/>
    <dgm:cxn modelId="{25434BDD-1B99-482B-9843-1E3BD474D884}" type="presParOf" srcId="{2475F1C0-9CBD-4C5E-8DA9-C146D7189537}" destId="{64DBE5EB-C0EF-45A2-8652-D908D09606D8}" srcOrd="3" destOrd="0" presId="urn:microsoft.com/office/officeart/2018/2/layout/IconVerticalSolidList"/>
    <dgm:cxn modelId="{C245CD82-BBED-4D22-93BD-446701DF4B02}" type="presParOf" srcId="{2475F1C0-9CBD-4C5E-8DA9-C146D7189537}" destId="{53467DD8-A7E5-4393-BC6B-60558E2D4B0E}" srcOrd="4" destOrd="0" presId="urn:microsoft.com/office/officeart/2018/2/layout/IconVerticalSolidList"/>
    <dgm:cxn modelId="{A2EE7F38-42B9-4A36-800D-A872F9805450}" type="presParOf" srcId="{53467DD8-A7E5-4393-BC6B-60558E2D4B0E}" destId="{908507C4-8E2E-483D-9873-4B1D5923E3AC}" srcOrd="0" destOrd="0" presId="urn:microsoft.com/office/officeart/2018/2/layout/IconVerticalSolidList"/>
    <dgm:cxn modelId="{7F5D56C1-5DBF-4A2B-8E5A-09F547201252}" type="presParOf" srcId="{53467DD8-A7E5-4393-BC6B-60558E2D4B0E}" destId="{1296B7DB-C04F-4262-91A6-8E30F1FA9EF7}" srcOrd="1" destOrd="0" presId="urn:microsoft.com/office/officeart/2018/2/layout/IconVerticalSolidList"/>
    <dgm:cxn modelId="{F37C5B90-EECB-4B3E-A526-6B2CDD096DF6}" type="presParOf" srcId="{53467DD8-A7E5-4393-BC6B-60558E2D4B0E}" destId="{3CCBDFD7-8BEA-44C6-8DD5-BA10F5C3DAC3}" srcOrd="2" destOrd="0" presId="urn:microsoft.com/office/officeart/2018/2/layout/IconVerticalSolidList"/>
    <dgm:cxn modelId="{671D5320-82F2-4AEC-B089-5254CAB119B3}" type="presParOf" srcId="{53467DD8-A7E5-4393-BC6B-60558E2D4B0E}" destId="{3DCD42FE-5DD3-40D1-8787-801E7EBD45D7}" srcOrd="3" destOrd="0" presId="urn:microsoft.com/office/officeart/2018/2/layout/IconVerticalSolidList"/>
    <dgm:cxn modelId="{A869ED1F-6A7F-4860-A873-84220DE59B85}" type="presParOf" srcId="{2475F1C0-9CBD-4C5E-8DA9-C146D7189537}" destId="{BC359302-43FF-4D5C-A763-5AD0CAC1586D}" srcOrd="5" destOrd="0" presId="urn:microsoft.com/office/officeart/2018/2/layout/IconVerticalSolidList"/>
    <dgm:cxn modelId="{611A0D19-1519-405A-A540-440E15AA9A0D}" type="presParOf" srcId="{2475F1C0-9CBD-4C5E-8DA9-C146D7189537}" destId="{96290830-CFA3-4C2F-92C9-2350E50E1E5B}" srcOrd="6" destOrd="0" presId="urn:microsoft.com/office/officeart/2018/2/layout/IconVerticalSolidList"/>
    <dgm:cxn modelId="{0DBCB546-EA97-4DDE-996F-91D93DD78397}" type="presParOf" srcId="{96290830-CFA3-4C2F-92C9-2350E50E1E5B}" destId="{DE10B8C5-805A-4F29-AA79-8A7073D8BA7F}" srcOrd="0" destOrd="0" presId="urn:microsoft.com/office/officeart/2018/2/layout/IconVerticalSolidList"/>
    <dgm:cxn modelId="{436A38C3-D9C5-4F11-9994-235C560B273E}" type="presParOf" srcId="{96290830-CFA3-4C2F-92C9-2350E50E1E5B}" destId="{028663B0-8677-4ACB-973B-2CCC40DC4768}" srcOrd="1" destOrd="0" presId="urn:microsoft.com/office/officeart/2018/2/layout/IconVerticalSolidList"/>
    <dgm:cxn modelId="{58705000-9CB7-4C23-833F-FEAFE3DDD2AD}" type="presParOf" srcId="{96290830-CFA3-4C2F-92C9-2350E50E1E5B}" destId="{5D8CEC50-8C69-4A38-908E-FE2170F8CCA3}" srcOrd="2" destOrd="0" presId="urn:microsoft.com/office/officeart/2018/2/layout/IconVerticalSolidList"/>
    <dgm:cxn modelId="{FD48AE7C-5343-40AD-A9FD-7F21E8594CEB}" type="presParOf" srcId="{96290830-CFA3-4C2F-92C9-2350E50E1E5B}" destId="{311D103C-6911-4129-8F3A-0C0E17CC3F6C}" srcOrd="3" destOrd="0" presId="urn:microsoft.com/office/officeart/2018/2/layout/IconVerticalSolidList"/>
    <dgm:cxn modelId="{E66FFF79-19F6-4BD6-9C68-E5939C3FA11E}" type="presParOf" srcId="{2475F1C0-9CBD-4C5E-8DA9-C146D7189537}" destId="{ABA09FB1-0819-4446-AD23-F852A59BE38A}" srcOrd="7" destOrd="0" presId="urn:microsoft.com/office/officeart/2018/2/layout/IconVerticalSolidList"/>
    <dgm:cxn modelId="{E0E19093-5C38-4713-96E8-12391ADC1129}" type="presParOf" srcId="{2475F1C0-9CBD-4C5E-8DA9-C146D7189537}" destId="{BE084ECE-FF6E-43D2-B7D1-1C09611436D9}" srcOrd="8" destOrd="0" presId="urn:microsoft.com/office/officeart/2018/2/layout/IconVerticalSolidList"/>
    <dgm:cxn modelId="{B7B519EA-CDD1-4B50-8954-B5155FA40855}" type="presParOf" srcId="{BE084ECE-FF6E-43D2-B7D1-1C09611436D9}" destId="{C8CCF655-4B91-4F09-947A-1CF797F9A779}" srcOrd="0" destOrd="0" presId="urn:microsoft.com/office/officeart/2018/2/layout/IconVerticalSolidList"/>
    <dgm:cxn modelId="{B40619E3-04EE-454C-AD2B-2ECBD192D42F}" type="presParOf" srcId="{BE084ECE-FF6E-43D2-B7D1-1C09611436D9}" destId="{FEBB890C-3118-4D53-B6CC-D5BC6BAC66BD}" srcOrd="1" destOrd="0" presId="urn:microsoft.com/office/officeart/2018/2/layout/IconVerticalSolidList"/>
    <dgm:cxn modelId="{6DB60E46-8BBD-46DE-8D39-A8D0DBD9F46C}" type="presParOf" srcId="{BE084ECE-FF6E-43D2-B7D1-1C09611436D9}" destId="{FC36824A-5191-4556-A0C2-02561BC0B176}" srcOrd="2" destOrd="0" presId="urn:microsoft.com/office/officeart/2018/2/layout/IconVerticalSolidList"/>
    <dgm:cxn modelId="{9E2F89C3-24B0-485F-A6C8-8FA79EAB3F34}" type="presParOf" srcId="{BE084ECE-FF6E-43D2-B7D1-1C09611436D9}" destId="{0FD873AD-7B23-4B70-BD9F-A33CC92178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BD3720-ED5F-49BC-9DFF-581A65640B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2421C1F-B70C-4C65-96E0-F3EBD78AF15F}">
      <dgm:prSet/>
      <dgm:spPr/>
      <dgm:t>
        <a:bodyPr/>
        <a:lstStyle/>
        <a:p>
          <a:pPr>
            <a:lnSpc>
              <a:spcPct val="100000"/>
            </a:lnSpc>
          </a:pPr>
          <a:r>
            <a:rPr lang="en-US" b="0" i="0"/>
            <a:t>1. Meter</a:t>
          </a:r>
          <a:endParaRPr lang="en-US"/>
        </a:p>
      </dgm:t>
    </dgm:pt>
    <dgm:pt modelId="{0CE41652-2E56-4B0F-8324-4D6AF6414F3E}" type="parTrans" cxnId="{20BA7EE9-22E5-4C9A-9B8F-75AEA65BA581}">
      <dgm:prSet/>
      <dgm:spPr/>
      <dgm:t>
        <a:bodyPr/>
        <a:lstStyle/>
        <a:p>
          <a:endParaRPr lang="en-US"/>
        </a:p>
      </dgm:t>
    </dgm:pt>
    <dgm:pt modelId="{6FF622AA-7CF2-4AC2-A640-A449A641D4F7}" type="sibTrans" cxnId="{20BA7EE9-22E5-4C9A-9B8F-75AEA65BA581}">
      <dgm:prSet/>
      <dgm:spPr/>
      <dgm:t>
        <a:bodyPr/>
        <a:lstStyle/>
        <a:p>
          <a:endParaRPr lang="en-US"/>
        </a:p>
      </dgm:t>
    </dgm:pt>
    <dgm:pt modelId="{DE7411C8-E8F3-431D-92B1-6A9AB91505C2}">
      <dgm:prSet/>
      <dgm:spPr/>
      <dgm:t>
        <a:bodyPr/>
        <a:lstStyle/>
        <a:p>
          <a:pPr>
            <a:lnSpc>
              <a:spcPct val="100000"/>
            </a:lnSpc>
          </a:pPr>
          <a:r>
            <a:rPr lang="en-US" b="0" i="0"/>
            <a:t>3. </a:t>
          </a:r>
          <a:r>
            <a:rPr lang="en-US" b="0" i="0" err="1"/>
            <a:t>Aansluiting</a:t>
          </a:r>
          <a:endParaRPr lang="en-US"/>
        </a:p>
      </dgm:t>
    </dgm:pt>
    <dgm:pt modelId="{0D696235-E234-4A27-AF87-FBA03EBE4844}" type="parTrans" cxnId="{83757A30-934E-4091-9061-A495ADF90818}">
      <dgm:prSet/>
      <dgm:spPr/>
      <dgm:t>
        <a:bodyPr/>
        <a:lstStyle/>
        <a:p>
          <a:endParaRPr lang="en-US"/>
        </a:p>
      </dgm:t>
    </dgm:pt>
    <dgm:pt modelId="{D1A86478-D77F-46CB-B4FD-8C4E204F934D}" type="sibTrans" cxnId="{83757A30-934E-4091-9061-A495ADF90818}">
      <dgm:prSet/>
      <dgm:spPr/>
      <dgm:t>
        <a:bodyPr/>
        <a:lstStyle/>
        <a:p>
          <a:endParaRPr lang="en-US"/>
        </a:p>
      </dgm:t>
    </dgm:pt>
    <dgm:pt modelId="{26DDC676-4D76-4681-80DD-30F4BC7CF2FB}">
      <dgm:prSet/>
      <dgm:spPr/>
      <dgm:t>
        <a:bodyPr/>
        <a:lstStyle/>
        <a:p>
          <a:pPr>
            <a:lnSpc>
              <a:spcPct val="100000"/>
            </a:lnSpc>
          </a:pPr>
          <a:r>
            <a:rPr lang="en-US" b="0" i="0"/>
            <a:t>4. Zones</a:t>
          </a:r>
          <a:endParaRPr lang="en-US"/>
        </a:p>
      </dgm:t>
    </dgm:pt>
    <dgm:pt modelId="{77F2126B-ECB5-4D32-98F0-F86963C29EB4}" type="parTrans" cxnId="{5E5687CA-F8DA-44F7-BFD9-037A12BEC9DE}">
      <dgm:prSet/>
      <dgm:spPr/>
      <dgm:t>
        <a:bodyPr/>
        <a:lstStyle/>
        <a:p>
          <a:endParaRPr lang="en-US"/>
        </a:p>
      </dgm:t>
    </dgm:pt>
    <dgm:pt modelId="{DBF2B97B-227A-47C9-9A19-459D9583AAE6}" type="sibTrans" cxnId="{5E5687CA-F8DA-44F7-BFD9-037A12BEC9DE}">
      <dgm:prSet/>
      <dgm:spPr/>
      <dgm:t>
        <a:bodyPr/>
        <a:lstStyle/>
        <a:p>
          <a:endParaRPr lang="en-US"/>
        </a:p>
      </dgm:t>
    </dgm:pt>
    <dgm:pt modelId="{6F15E24F-7B32-4147-AF49-441B97E24031}">
      <dgm:prSet/>
      <dgm:spPr/>
      <dgm:t>
        <a:bodyPr/>
        <a:lstStyle/>
        <a:p>
          <a:pPr>
            <a:lnSpc>
              <a:spcPct val="100000"/>
            </a:lnSpc>
          </a:pPr>
          <a:r>
            <a:rPr lang="en-US" b="0" i="0"/>
            <a:t>5. </a:t>
          </a:r>
          <a:r>
            <a:rPr lang="en-US" b="0" i="0" err="1"/>
            <a:t>Statistiek</a:t>
          </a:r>
          <a:endParaRPr lang="en-US"/>
        </a:p>
      </dgm:t>
    </dgm:pt>
    <dgm:pt modelId="{B250A705-C1AF-4575-824D-A3682746C625}" type="parTrans" cxnId="{C4EA7C07-A291-41C1-B35D-7ECA30F8D39B}">
      <dgm:prSet/>
      <dgm:spPr/>
      <dgm:t>
        <a:bodyPr/>
        <a:lstStyle/>
        <a:p>
          <a:endParaRPr lang="en-US"/>
        </a:p>
      </dgm:t>
    </dgm:pt>
    <dgm:pt modelId="{533CABA4-858C-43B5-AEBD-91FE39C89E3B}" type="sibTrans" cxnId="{C4EA7C07-A291-41C1-B35D-7ECA30F8D39B}">
      <dgm:prSet/>
      <dgm:spPr/>
      <dgm:t>
        <a:bodyPr/>
        <a:lstStyle/>
        <a:p>
          <a:endParaRPr lang="en-US"/>
        </a:p>
      </dgm:t>
    </dgm:pt>
    <dgm:pt modelId="{C37FD129-FD31-4E9F-83C6-1095A4D39775}">
      <dgm:prSet/>
      <dgm:spPr/>
      <dgm:t>
        <a:bodyPr/>
        <a:lstStyle/>
        <a:p>
          <a:pPr>
            <a:lnSpc>
              <a:spcPct val="100000"/>
            </a:lnSpc>
          </a:pPr>
          <a:r>
            <a:rPr lang="en-US" b="0" i="0"/>
            <a:t>2. </a:t>
          </a:r>
          <a:r>
            <a:rPr lang="en-US" b="0" i="0" err="1"/>
            <a:t>Soorten</a:t>
          </a:r>
          <a:r>
            <a:rPr lang="en-US" b="0" i="0"/>
            <a:t> </a:t>
          </a:r>
          <a:r>
            <a:rPr lang="en-US" b="0" i="0" err="1"/>
            <a:t>observaties</a:t>
          </a:r>
          <a:endParaRPr lang="en-US"/>
        </a:p>
      </dgm:t>
    </dgm:pt>
    <dgm:pt modelId="{A4102198-CD86-4F9C-AA02-413894913DB3}" type="sibTrans" cxnId="{22796634-13FC-43AD-9D90-01FD9E071658}">
      <dgm:prSet/>
      <dgm:spPr/>
      <dgm:t>
        <a:bodyPr/>
        <a:lstStyle/>
        <a:p>
          <a:endParaRPr lang="en-US"/>
        </a:p>
      </dgm:t>
    </dgm:pt>
    <dgm:pt modelId="{EE66DDFE-EB22-4277-BEC2-70FD692253AF}" type="parTrans" cxnId="{22796634-13FC-43AD-9D90-01FD9E071658}">
      <dgm:prSet/>
      <dgm:spPr/>
      <dgm:t>
        <a:bodyPr/>
        <a:lstStyle/>
        <a:p>
          <a:endParaRPr lang="en-US"/>
        </a:p>
      </dgm:t>
    </dgm:pt>
    <dgm:pt modelId="{2475F1C0-9CBD-4C5E-8DA9-C146D7189537}" type="pres">
      <dgm:prSet presAssocID="{E6BD3720-ED5F-49BC-9DFF-581A65640B22}" presName="root" presStyleCnt="0">
        <dgm:presLayoutVars>
          <dgm:dir/>
          <dgm:resizeHandles val="exact"/>
        </dgm:presLayoutVars>
      </dgm:prSet>
      <dgm:spPr/>
    </dgm:pt>
    <dgm:pt modelId="{33AD4C0B-E6CF-44C5-A15B-41829645FBD3}" type="pres">
      <dgm:prSet presAssocID="{B2421C1F-B70C-4C65-96E0-F3EBD78AF15F}" presName="compNode" presStyleCnt="0"/>
      <dgm:spPr/>
    </dgm:pt>
    <dgm:pt modelId="{5C038266-08CC-464A-9361-BA31DF04E0BA}" type="pres">
      <dgm:prSet presAssocID="{B2421C1F-B70C-4C65-96E0-F3EBD78AF15F}" presName="bgRect" presStyleLbl="bgShp" presStyleIdx="0" presStyleCnt="5"/>
      <dgm:spPr/>
    </dgm:pt>
    <dgm:pt modelId="{B40AA2D1-02AD-40AD-814C-3AFE0E485709}" type="pres">
      <dgm:prSet presAssocID="{B2421C1F-B70C-4C65-96E0-F3EBD78AF15F}"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CE35DE52-540D-47F4-8289-86F787EA9950}" type="pres">
      <dgm:prSet presAssocID="{B2421C1F-B70C-4C65-96E0-F3EBD78AF15F}" presName="spaceRect" presStyleCnt="0"/>
      <dgm:spPr/>
    </dgm:pt>
    <dgm:pt modelId="{9A399D86-F63B-4240-A447-02BAD082DC9D}" type="pres">
      <dgm:prSet presAssocID="{B2421C1F-B70C-4C65-96E0-F3EBD78AF15F}" presName="parTx" presStyleLbl="revTx" presStyleIdx="0" presStyleCnt="5">
        <dgm:presLayoutVars>
          <dgm:chMax val="0"/>
          <dgm:chPref val="0"/>
        </dgm:presLayoutVars>
      </dgm:prSet>
      <dgm:spPr/>
    </dgm:pt>
    <dgm:pt modelId="{16B0704C-55F2-4E1F-9922-89E4211FD8A7}" type="pres">
      <dgm:prSet presAssocID="{6FF622AA-7CF2-4AC2-A640-A449A641D4F7}" presName="sibTrans" presStyleCnt="0"/>
      <dgm:spPr/>
    </dgm:pt>
    <dgm:pt modelId="{33816BD3-AB67-474D-A62A-8B478B95D358}" type="pres">
      <dgm:prSet presAssocID="{C37FD129-FD31-4E9F-83C6-1095A4D39775}" presName="compNode" presStyleCnt="0"/>
      <dgm:spPr/>
    </dgm:pt>
    <dgm:pt modelId="{D45F61D1-B2DA-40B5-8659-BD607F37444A}" type="pres">
      <dgm:prSet presAssocID="{C37FD129-FD31-4E9F-83C6-1095A4D39775}" presName="bgRect" presStyleLbl="bgShp" presStyleIdx="1" presStyleCnt="5"/>
      <dgm:spPr/>
    </dgm:pt>
    <dgm:pt modelId="{069ACB41-951A-4190-B225-51ED44550EA0}" type="pres">
      <dgm:prSet presAssocID="{C37FD129-FD31-4E9F-83C6-1095A4D397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EF46F52-0920-4330-99C3-1C68B7869619}" type="pres">
      <dgm:prSet presAssocID="{C37FD129-FD31-4E9F-83C6-1095A4D39775}" presName="spaceRect" presStyleCnt="0"/>
      <dgm:spPr/>
    </dgm:pt>
    <dgm:pt modelId="{DBFB29A6-83ED-4666-841F-25A51DE1A51F}" type="pres">
      <dgm:prSet presAssocID="{C37FD129-FD31-4E9F-83C6-1095A4D39775}" presName="parTx" presStyleLbl="revTx" presStyleIdx="1" presStyleCnt="5">
        <dgm:presLayoutVars>
          <dgm:chMax val="0"/>
          <dgm:chPref val="0"/>
        </dgm:presLayoutVars>
      </dgm:prSet>
      <dgm:spPr/>
    </dgm:pt>
    <dgm:pt modelId="{64DBE5EB-C0EF-45A2-8652-D908D09606D8}" type="pres">
      <dgm:prSet presAssocID="{A4102198-CD86-4F9C-AA02-413894913DB3}" presName="sibTrans" presStyleCnt="0"/>
      <dgm:spPr/>
    </dgm:pt>
    <dgm:pt modelId="{53467DD8-A7E5-4393-BC6B-60558E2D4B0E}" type="pres">
      <dgm:prSet presAssocID="{DE7411C8-E8F3-431D-92B1-6A9AB91505C2}" presName="compNode" presStyleCnt="0"/>
      <dgm:spPr/>
    </dgm:pt>
    <dgm:pt modelId="{908507C4-8E2E-483D-9873-4B1D5923E3AC}" type="pres">
      <dgm:prSet presAssocID="{DE7411C8-E8F3-431D-92B1-6A9AB91505C2}" presName="bgRect" presStyleLbl="bgShp" presStyleIdx="2" presStyleCnt="5"/>
      <dgm:spPr/>
    </dgm:pt>
    <dgm:pt modelId="{1296B7DB-C04F-4262-91A6-8E30F1FA9EF7}" type="pres">
      <dgm:prSet presAssocID="{DE7411C8-E8F3-431D-92B1-6A9AB91505C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se with solid fill"/>
        </a:ext>
      </dgm:extLst>
    </dgm:pt>
    <dgm:pt modelId="{3CCBDFD7-8BEA-44C6-8DD5-BA10F5C3DAC3}" type="pres">
      <dgm:prSet presAssocID="{DE7411C8-E8F3-431D-92B1-6A9AB91505C2}" presName="spaceRect" presStyleCnt="0"/>
      <dgm:spPr/>
    </dgm:pt>
    <dgm:pt modelId="{3DCD42FE-5DD3-40D1-8787-801E7EBD45D7}" type="pres">
      <dgm:prSet presAssocID="{DE7411C8-E8F3-431D-92B1-6A9AB91505C2}" presName="parTx" presStyleLbl="revTx" presStyleIdx="2" presStyleCnt="5">
        <dgm:presLayoutVars>
          <dgm:chMax val="0"/>
          <dgm:chPref val="0"/>
        </dgm:presLayoutVars>
      </dgm:prSet>
      <dgm:spPr/>
    </dgm:pt>
    <dgm:pt modelId="{BC359302-43FF-4D5C-A763-5AD0CAC1586D}" type="pres">
      <dgm:prSet presAssocID="{D1A86478-D77F-46CB-B4FD-8C4E204F934D}" presName="sibTrans" presStyleCnt="0"/>
      <dgm:spPr/>
    </dgm:pt>
    <dgm:pt modelId="{96290830-CFA3-4C2F-92C9-2350E50E1E5B}" type="pres">
      <dgm:prSet presAssocID="{26DDC676-4D76-4681-80DD-30F4BC7CF2FB}" presName="compNode" presStyleCnt="0"/>
      <dgm:spPr/>
    </dgm:pt>
    <dgm:pt modelId="{DE10B8C5-805A-4F29-AA79-8A7073D8BA7F}" type="pres">
      <dgm:prSet presAssocID="{26DDC676-4D76-4681-80DD-30F4BC7CF2FB}" presName="bgRect" presStyleLbl="bgShp" presStyleIdx="3" presStyleCnt="5"/>
      <dgm:spPr>
        <a:solidFill>
          <a:schemeClr val="accent1"/>
        </a:solidFill>
      </dgm:spPr>
    </dgm:pt>
    <dgm:pt modelId="{028663B0-8677-4ACB-973B-2CCC40DC4768}" type="pres">
      <dgm:prSet presAssocID="{26DDC676-4D76-4681-80DD-30F4BC7CF2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5D8CEC50-8C69-4A38-908E-FE2170F8CCA3}" type="pres">
      <dgm:prSet presAssocID="{26DDC676-4D76-4681-80DD-30F4BC7CF2FB}" presName="spaceRect" presStyleCnt="0"/>
      <dgm:spPr/>
    </dgm:pt>
    <dgm:pt modelId="{311D103C-6911-4129-8F3A-0C0E17CC3F6C}" type="pres">
      <dgm:prSet presAssocID="{26DDC676-4D76-4681-80DD-30F4BC7CF2FB}" presName="parTx" presStyleLbl="revTx" presStyleIdx="3" presStyleCnt="5">
        <dgm:presLayoutVars>
          <dgm:chMax val="0"/>
          <dgm:chPref val="0"/>
        </dgm:presLayoutVars>
      </dgm:prSet>
      <dgm:spPr/>
    </dgm:pt>
    <dgm:pt modelId="{ABA09FB1-0819-4446-AD23-F852A59BE38A}" type="pres">
      <dgm:prSet presAssocID="{DBF2B97B-227A-47C9-9A19-459D9583AAE6}" presName="sibTrans" presStyleCnt="0"/>
      <dgm:spPr/>
    </dgm:pt>
    <dgm:pt modelId="{BE084ECE-FF6E-43D2-B7D1-1C09611436D9}" type="pres">
      <dgm:prSet presAssocID="{6F15E24F-7B32-4147-AF49-441B97E24031}" presName="compNode" presStyleCnt="0"/>
      <dgm:spPr/>
    </dgm:pt>
    <dgm:pt modelId="{C8CCF655-4B91-4F09-947A-1CF797F9A779}" type="pres">
      <dgm:prSet presAssocID="{6F15E24F-7B32-4147-AF49-441B97E24031}" presName="bgRect" presStyleLbl="bgShp" presStyleIdx="4" presStyleCnt="5"/>
      <dgm:spPr/>
    </dgm:pt>
    <dgm:pt modelId="{FEBB890C-3118-4D53-B6CC-D5BC6BAC66BD}" type="pres">
      <dgm:prSet presAssocID="{6F15E24F-7B32-4147-AF49-441B97E240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FC36824A-5191-4556-A0C2-02561BC0B176}" type="pres">
      <dgm:prSet presAssocID="{6F15E24F-7B32-4147-AF49-441B97E24031}" presName="spaceRect" presStyleCnt="0"/>
      <dgm:spPr/>
    </dgm:pt>
    <dgm:pt modelId="{0FD873AD-7B23-4B70-BD9F-A33CC921787B}" type="pres">
      <dgm:prSet presAssocID="{6F15E24F-7B32-4147-AF49-441B97E24031}" presName="parTx" presStyleLbl="revTx" presStyleIdx="4" presStyleCnt="5">
        <dgm:presLayoutVars>
          <dgm:chMax val="0"/>
          <dgm:chPref val="0"/>
        </dgm:presLayoutVars>
      </dgm:prSet>
      <dgm:spPr/>
    </dgm:pt>
  </dgm:ptLst>
  <dgm:cxnLst>
    <dgm:cxn modelId="{C4EA7C07-A291-41C1-B35D-7ECA30F8D39B}" srcId="{E6BD3720-ED5F-49BC-9DFF-581A65640B22}" destId="{6F15E24F-7B32-4147-AF49-441B97E24031}" srcOrd="4" destOrd="0" parTransId="{B250A705-C1AF-4575-824D-A3682746C625}" sibTransId="{533CABA4-858C-43B5-AEBD-91FE39C89E3B}"/>
    <dgm:cxn modelId="{B3D24027-7885-41FC-8362-32D1F00A1940}" type="presOf" srcId="{B2421C1F-B70C-4C65-96E0-F3EBD78AF15F}" destId="{9A399D86-F63B-4240-A447-02BAD082DC9D}" srcOrd="0" destOrd="0" presId="urn:microsoft.com/office/officeart/2018/2/layout/IconVerticalSolidList"/>
    <dgm:cxn modelId="{83757A30-934E-4091-9061-A495ADF90818}" srcId="{E6BD3720-ED5F-49BC-9DFF-581A65640B22}" destId="{DE7411C8-E8F3-431D-92B1-6A9AB91505C2}" srcOrd="2" destOrd="0" parTransId="{0D696235-E234-4A27-AF87-FBA03EBE4844}" sibTransId="{D1A86478-D77F-46CB-B4FD-8C4E204F934D}"/>
    <dgm:cxn modelId="{22796634-13FC-43AD-9D90-01FD9E071658}" srcId="{E6BD3720-ED5F-49BC-9DFF-581A65640B22}" destId="{C37FD129-FD31-4E9F-83C6-1095A4D39775}" srcOrd="1" destOrd="0" parTransId="{EE66DDFE-EB22-4277-BEC2-70FD692253AF}" sibTransId="{A4102198-CD86-4F9C-AA02-413894913DB3}"/>
    <dgm:cxn modelId="{FC6D6C81-C563-451B-AB77-2FC53BADC56C}" type="presOf" srcId="{6F15E24F-7B32-4147-AF49-441B97E24031}" destId="{0FD873AD-7B23-4B70-BD9F-A33CC921787B}" srcOrd="0" destOrd="0" presId="urn:microsoft.com/office/officeart/2018/2/layout/IconVerticalSolidList"/>
    <dgm:cxn modelId="{5E5687CA-F8DA-44F7-BFD9-037A12BEC9DE}" srcId="{E6BD3720-ED5F-49BC-9DFF-581A65640B22}" destId="{26DDC676-4D76-4681-80DD-30F4BC7CF2FB}" srcOrd="3" destOrd="0" parTransId="{77F2126B-ECB5-4D32-98F0-F86963C29EB4}" sibTransId="{DBF2B97B-227A-47C9-9A19-459D9583AAE6}"/>
    <dgm:cxn modelId="{A308BDCB-22DA-40C4-A1D0-E133D1CEC7EA}" type="presOf" srcId="{26DDC676-4D76-4681-80DD-30F4BC7CF2FB}" destId="{311D103C-6911-4129-8F3A-0C0E17CC3F6C}" srcOrd="0" destOrd="0" presId="urn:microsoft.com/office/officeart/2018/2/layout/IconVerticalSolidList"/>
    <dgm:cxn modelId="{20BA7EE9-22E5-4C9A-9B8F-75AEA65BA581}" srcId="{E6BD3720-ED5F-49BC-9DFF-581A65640B22}" destId="{B2421C1F-B70C-4C65-96E0-F3EBD78AF15F}" srcOrd="0" destOrd="0" parTransId="{0CE41652-2E56-4B0F-8324-4D6AF6414F3E}" sibTransId="{6FF622AA-7CF2-4AC2-A640-A449A641D4F7}"/>
    <dgm:cxn modelId="{BE8FC8EF-627E-4BD3-B028-0A740BFBA32A}" type="presOf" srcId="{C37FD129-FD31-4E9F-83C6-1095A4D39775}" destId="{DBFB29A6-83ED-4666-841F-25A51DE1A51F}" srcOrd="0" destOrd="0" presId="urn:microsoft.com/office/officeart/2018/2/layout/IconVerticalSolidList"/>
    <dgm:cxn modelId="{701D0EF2-4F45-4892-8FB6-B65B6BE13562}" type="presOf" srcId="{DE7411C8-E8F3-431D-92B1-6A9AB91505C2}" destId="{3DCD42FE-5DD3-40D1-8787-801E7EBD45D7}" srcOrd="0" destOrd="0" presId="urn:microsoft.com/office/officeart/2018/2/layout/IconVerticalSolidList"/>
    <dgm:cxn modelId="{A99B15FA-1D45-43B3-8D76-DB3D1E0A890A}" type="presOf" srcId="{E6BD3720-ED5F-49BC-9DFF-581A65640B22}" destId="{2475F1C0-9CBD-4C5E-8DA9-C146D7189537}" srcOrd="0" destOrd="0" presId="urn:microsoft.com/office/officeart/2018/2/layout/IconVerticalSolidList"/>
    <dgm:cxn modelId="{6971CAE4-228B-4837-A66A-54482D3C29B6}" type="presParOf" srcId="{2475F1C0-9CBD-4C5E-8DA9-C146D7189537}" destId="{33AD4C0B-E6CF-44C5-A15B-41829645FBD3}" srcOrd="0" destOrd="0" presId="urn:microsoft.com/office/officeart/2018/2/layout/IconVerticalSolidList"/>
    <dgm:cxn modelId="{ED4065B4-76A5-4A14-B963-E24D9E650AB9}" type="presParOf" srcId="{33AD4C0B-E6CF-44C5-A15B-41829645FBD3}" destId="{5C038266-08CC-464A-9361-BA31DF04E0BA}" srcOrd="0" destOrd="0" presId="urn:microsoft.com/office/officeart/2018/2/layout/IconVerticalSolidList"/>
    <dgm:cxn modelId="{988C577E-CBF9-4C90-8EE8-3B437F97BC92}" type="presParOf" srcId="{33AD4C0B-E6CF-44C5-A15B-41829645FBD3}" destId="{B40AA2D1-02AD-40AD-814C-3AFE0E485709}" srcOrd="1" destOrd="0" presId="urn:microsoft.com/office/officeart/2018/2/layout/IconVerticalSolidList"/>
    <dgm:cxn modelId="{F8F88EDC-8842-46E6-A552-13695B1DACD5}" type="presParOf" srcId="{33AD4C0B-E6CF-44C5-A15B-41829645FBD3}" destId="{CE35DE52-540D-47F4-8289-86F787EA9950}" srcOrd="2" destOrd="0" presId="urn:microsoft.com/office/officeart/2018/2/layout/IconVerticalSolidList"/>
    <dgm:cxn modelId="{5DA0C861-8E76-41E6-A8D1-6E01093B7574}" type="presParOf" srcId="{33AD4C0B-E6CF-44C5-A15B-41829645FBD3}" destId="{9A399D86-F63B-4240-A447-02BAD082DC9D}" srcOrd="3" destOrd="0" presId="urn:microsoft.com/office/officeart/2018/2/layout/IconVerticalSolidList"/>
    <dgm:cxn modelId="{14B41C13-2FE1-46B0-9FD2-3D6FAC6B43F6}" type="presParOf" srcId="{2475F1C0-9CBD-4C5E-8DA9-C146D7189537}" destId="{16B0704C-55F2-4E1F-9922-89E4211FD8A7}" srcOrd="1" destOrd="0" presId="urn:microsoft.com/office/officeart/2018/2/layout/IconVerticalSolidList"/>
    <dgm:cxn modelId="{744C2647-EE7B-41C2-A9E2-55582D0785DF}" type="presParOf" srcId="{2475F1C0-9CBD-4C5E-8DA9-C146D7189537}" destId="{33816BD3-AB67-474D-A62A-8B478B95D358}" srcOrd="2" destOrd="0" presId="urn:microsoft.com/office/officeart/2018/2/layout/IconVerticalSolidList"/>
    <dgm:cxn modelId="{EC2EEE96-6EA9-4981-BF26-B8306B4C08C5}" type="presParOf" srcId="{33816BD3-AB67-474D-A62A-8B478B95D358}" destId="{D45F61D1-B2DA-40B5-8659-BD607F37444A}" srcOrd="0" destOrd="0" presId="urn:microsoft.com/office/officeart/2018/2/layout/IconVerticalSolidList"/>
    <dgm:cxn modelId="{04685758-570F-4D95-8E9B-C258DD20D88B}" type="presParOf" srcId="{33816BD3-AB67-474D-A62A-8B478B95D358}" destId="{069ACB41-951A-4190-B225-51ED44550EA0}" srcOrd="1" destOrd="0" presId="urn:microsoft.com/office/officeart/2018/2/layout/IconVerticalSolidList"/>
    <dgm:cxn modelId="{DFBA1689-49DF-4715-9C17-468A938F6C53}" type="presParOf" srcId="{33816BD3-AB67-474D-A62A-8B478B95D358}" destId="{3EF46F52-0920-4330-99C3-1C68B7869619}" srcOrd="2" destOrd="0" presId="urn:microsoft.com/office/officeart/2018/2/layout/IconVerticalSolidList"/>
    <dgm:cxn modelId="{B8D23F60-4FC7-4E81-9934-2DE4F0800E92}" type="presParOf" srcId="{33816BD3-AB67-474D-A62A-8B478B95D358}" destId="{DBFB29A6-83ED-4666-841F-25A51DE1A51F}" srcOrd="3" destOrd="0" presId="urn:microsoft.com/office/officeart/2018/2/layout/IconVerticalSolidList"/>
    <dgm:cxn modelId="{25434BDD-1B99-482B-9843-1E3BD474D884}" type="presParOf" srcId="{2475F1C0-9CBD-4C5E-8DA9-C146D7189537}" destId="{64DBE5EB-C0EF-45A2-8652-D908D09606D8}" srcOrd="3" destOrd="0" presId="urn:microsoft.com/office/officeart/2018/2/layout/IconVerticalSolidList"/>
    <dgm:cxn modelId="{C245CD82-BBED-4D22-93BD-446701DF4B02}" type="presParOf" srcId="{2475F1C0-9CBD-4C5E-8DA9-C146D7189537}" destId="{53467DD8-A7E5-4393-BC6B-60558E2D4B0E}" srcOrd="4" destOrd="0" presId="urn:microsoft.com/office/officeart/2018/2/layout/IconVerticalSolidList"/>
    <dgm:cxn modelId="{A2EE7F38-42B9-4A36-800D-A872F9805450}" type="presParOf" srcId="{53467DD8-A7E5-4393-BC6B-60558E2D4B0E}" destId="{908507C4-8E2E-483D-9873-4B1D5923E3AC}" srcOrd="0" destOrd="0" presId="urn:microsoft.com/office/officeart/2018/2/layout/IconVerticalSolidList"/>
    <dgm:cxn modelId="{7F5D56C1-5DBF-4A2B-8E5A-09F547201252}" type="presParOf" srcId="{53467DD8-A7E5-4393-BC6B-60558E2D4B0E}" destId="{1296B7DB-C04F-4262-91A6-8E30F1FA9EF7}" srcOrd="1" destOrd="0" presId="urn:microsoft.com/office/officeart/2018/2/layout/IconVerticalSolidList"/>
    <dgm:cxn modelId="{F37C5B90-EECB-4B3E-A526-6B2CDD096DF6}" type="presParOf" srcId="{53467DD8-A7E5-4393-BC6B-60558E2D4B0E}" destId="{3CCBDFD7-8BEA-44C6-8DD5-BA10F5C3DAC3}" srcOrd="2" destOrd="0" presId="urn:microsoft.com/office/officeart/2018/2/layout/IconVerticalSolidList"/>
    <dgm:cxn modelId="{671D5320-82F2-4AEC-B089-5254CAB119B3}" type="presParOf" srcId="{53467DD8-A7E5-4393-BC6B-60558E2D4B0E}" destId="{3DCD42FE-5DD3-40D1-8787-801E7EBD45D7}" srcOrd="3" destOrd="0" presId="urn:microsoft.com/office/officeart/2018/2/layout/IconVerticalSolidList"/>
    <dgm:cxn modelId="{A869ED1F-6A7F-4860-A873-84220DE59B85}" type="presParOf" srcId="{2475F1C0-9CBD-4C5E-8DA9-C146D7189537}" destId="{BC359302-43FF-4D5C-A763-5AD0CAC1586D}" srcOrd="5" destOrd="0" presId="urn:microsoft.com/office/officeart/2018/2/layout/IconVerticalSolidList"/>
    <dgm:cxn modelId="{611A0D19-1519-405A-A540-440E15AA9A0D}" type="presParOf" srcId="{2475F1C0-9CBD-4C5E-8DA9-C146D7189537}" destId="{96290830-CFA3-4C2F-92C9-2350E50E1E5B}" srcOrd="6" destOrd="0" presId="urn:microsoft.com/office/officeart/2018/2/layout/IconVerticalSolidList"/>
    <dgm:cxn modelId="{0DBCB546-EA97-4DDE-996F-91D93DD78397}" type="presParOf" srcId="{96290830-CFA3-4C2F-92C9-2350E50E1E5B}" destId="{DE10B8C5-805A-4F29-AA79-8A7073D8BA7F}" srcOrd="0" destOrd="0" presId="urn:microsoft.com/office/officeart/2018/2/layout/IconVerticalSolidList"/>
    <dgm:cxn modelId="{436A38C3-D9C5-4F11-9994-235C560B273E}" type="presParOf" srcId="{96290830-CFA3-4C2F-92C9-2350E50E1E5B}" destId="{028663B0-8677-4ACB-973B-2CCC40DC4768}" srcOrd="1" destOrd="0" presId="urn:microsoft.com/office/officeart/2018/2/layout/IconVerticalSolidList"/>
    <dgm:cxn modelId="{58705000-9CB7-4C23-833F-FEAFE3DDD2AD}" type="presParOf" srcId="{96290830-CFA3-4C2F-92C9-2350E50E1E5B}" destId="{5D8CEC50-8C69-4A38-908E-FE2170F8CCA3}" srcOrd="2" destOrd="0" presId="urn:microsoft.com/office/officeart/2018/2/layout/IconVerticalSolidList"/>
    <dgm:cxn modelId="{FD48AE7C-5343-40AD-A9FD-7F21E8594CEB}" type="presParOf" srcId="{96290830-CFA3-4C2F-92C9-2350E50E1E5B}" destId="{311D103C-6911-4129-8F3A-0C0E17CC3F6C}" srcOrd="3" destOrd="0" presId="urn:microsoft.com/office/officeart/2018/2/layout/IconVerticalSolidList"/>
    <dgm:cxn modelId="{E66FFF79-19F6-4BD6-9C68-E5939C3FA11E}" type="presParOf" srcId="{2475F1C0-9CBD-4C5E-8DA9-C146D7189537}" destId="{ABA09FB1-0819-4446-AD23-F852A59BE38A}" srcOrd="7" destOrd="0" presId="urn:microsoft.com/office/officeart/2018/2/layout/IconVerticalSolidList"/>
    <dgm:cxn modelId="{E0E19093-5C38-4713-96E8-12391ADC1129}" type="presParOf" srcId="{2475F1C0-9CBD-4C5E-8DA9-C146D7189537}" destId="{BE084ECE-FF6E-43D2-B7D1-1C09611436D9}" srcOrd="8" destOrd="0" presId="urn:microsoft.com/office/officeart/2018/2/layout/IconVerticalSolidList"/>
    <dgm:cxn modelId="{B7B519EA-CDD1-4B50-8954-B5155FA40855}" type="presParOf" srcId="{BE084ECE-FF6E-43D2-B7D1-1C09611436D9}" destId="{C8CCF655-4B91-4F09-947A-1CF797F9A779}" srcOrd="0" destOrd="0" presId="urn:microsoft.com/office/officeart/2018/2/layout/IconVerticalSolidList"/>
    <dgm:cxn modelId="{B40619E3-04EE-454C-AD2B-2ECBD192D42F}" type="presParOf" srcId="{BE084ECE-FF6E-43D2-B7D1-1C09611436D9}" destId="{FEBB890C-3118-4D53-B6CC-D5BC6BAC66BD}" srcOrd="1" destOrd="0" presId="urn:microsoft.com/office/officeart/2018/2/layout/IconVerticalSolidList"/>
    <dgm:cxn modelId="{6DB60E46-8BBD-46DE-8D39-A8D0DBD9F46C}" type="presParOf" srcId="{BE084ECE-FF6E-43D2-B7D1-1C09611436D9}" destId="{FC36824A-5191-4556-A0C2-02561BC0B176}" srcOrd="2" destOrd="0" presId="urn:microsoft.com/office/officeart/2018/2/layout/IconVerticalSolidList"/>
    <dgm:cxn modelId="{9E2F89C3-24B0-485F-A6C8-8FA79EAB3F34}" type="presParOf" srcId="{BE084ECE-FF6E-43D2-B7D1-1C09611436D9}" destId="{0FD873AD-7B23-4B70-BD9F-A33CC92178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BD3720-ED5F-49BC-9DFF-581A65640B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2421C1F-B70C-4C65-96E0-F3EBD78AF15F}">
      <dgm:prSet/>
      <dgm:spPr/>
      <dgm:t>
        <a:bodyPr/>
        <a:lstStyle/>
        <a:p>
          <a:pPr>
            <a:lnSpc>
              <a:spcPct val="100000"/>
            </a:lnSpc>
          </a:pPr>
          <a:r>
            <a:rPr lang="en-US" b="0" i="0"/>
            <a:t>1. Meter</a:t>
          </a:r>
          <a:endParaRPr lang="en-US"/>
        </a:p>
      </dgm:t>
    </dgm:pt>
    <dgm:pt modelId="{0CE41652-2E56-4B0F-8324-4D6AF6414F3E}" type="parTrans" cxnId="{20BA7EE9-22E5-4C9A-9B8F-75AEA65BA581}">
      <dgm:prSet/>
      <dgm:spPr/>
      <dgm:t>
        <a:bodyPr/>
        <a:lstStyle/>
        <a:p>
          <a:endParaRPr lang="en-US"/>
        </a:p>
      </dgm:t>
    </dgm:pt>
    <dgm:pt modelId="{6FF622AA-7CF2-4AC2-A640-A449A641D4F7}" type="sibTrans" cxnId="{20BA7EE9-22E5-4C9A-9B8F-75AEA65BA581}">
      <dgm:prSet/>
      <dgm:spPr/>
      <dgm:t>
        <a:bodyPr/>
        <a:lstStyle/>
        <a:p>
          <a:endParaRPr lang="en-US"/>
        </a:p>
      </dgm:t>
    </dgm:pt>
    <dgm:pt modelId="{DE7411C8-E8F3-431D-92B1-6A9AB91505C2}">
      <dgm:prSet/>
      <dgm:spPr/>
      <dgm:t>
        <a:bodyPr/>
        <a:lstStyle/>
        <a:p>
          <a:pPr>
            <a:lnSpc>
              <a:spcPct val="100000"/>
            </a:lnSpc>
          </a:pPr>
          <a:r>
            <a:rPr lang="en-US" b="0" i="0"/>
            <a:t>3. </a:t>
          </a:r>
          <a:r>
            <a:rPr lang="en-US" b="0" i="0" err="1"/>
            <a:t>Aansluiting</a:t>
          </a:r>
          <a:endParaRPr lang="en-US"/>
        </a:p>
      </dgm:t>
    </dgm:pt>
    <dgm:pt modelId="{0D696235-E234-4A27-AF87-FBA03EBE4844}" type="parTrans" cxnId="{83757A30-934E-4091-9061-A495ADF90818}">
      <dgm:prSet/>
      <dgm:spPr/>
      <dgm:t>
        <a:bodyPr/>
        <a:lstStyle/>
        <a:p>
          <a:endParaRPr lang="en-US"/>
        </a:p>
      </dgm:t>
    </dgm:pt>
    <dgm:pt modelId="{D1A86478-D77F-46CB-B4FD-8C4E204F934D}" type="sibTrans" cxnId="{83757A30-934E-4091-9061-A495ADF90818}">
      <dgm:prSet/>
      <dgm:spPr/>
      <dgm:t>
        <a:bodyPr/>
        <a:lstStyle/>
        <a:p>
          <a:endParaRPr lang="en-US"/>
        </a:p>
      </dgm:t>
    </dgm:pt>
    <dgm:pt modelId="{26DDC676-4D76-4681-80DD-30F4BC7CF2FB}">
      <dgm:prSet/>
      <dgm:spPr/>
      <dgm:t>
        <a:bodyPr/>
        <a:lstStyle/>
        <a:p>
          <a:pPr>
            <a:lnSpc>
              <a:spcPct val="100000"/>
            </a:lnSpc>
          </a:pPr>
          <a:r>
            <a:rPr lang="en-US" b="0" i="0"/>
            <a:t>4. Zones</a:t>
          </a:r>
          <a:endParaRPr lang="en-US"/>
        </a:p>
      </dgm:t>
    </dgm:pt>
    <dgm:pt modelId="{77F2126B-ECB5-4D32-98F0-F86963C29EB4}" type="parTrans" cxnId="{5E5687CA-F8DA-44F7-BFD9-037A12BEC9DE}">
      <dgm:prSet/>
      <dgm:spPr/>
      <dgm:t>
        <a:bodyPr/>
        <a:lstStyle/>
        <a:p>
          <a:endParaRPr lang="en-US"/>
        </a:p>
      </dgm:t>
    </dgm:pt>
    <dgm:pt modelId="{DBF2B97B-227A-47C9-9A19-459D9583AAE6}" type="sibTrans" cxnId="{5E5687CA-F8DA-44F7-BFD9-037A12BEC9DE}">
      <dgm:prSet/>
      <dgm:spPr/>
      <dgm:t>
        <a:bodyPr/>
        <a:lstStyle/>
        <a:p>
          <a:endParaRPr lang="en-US"/>
        </a:p>
      </dgm:t>
    </dgm:pt>
    <dgm:pt modelId="{6F15E24F-7B32-4147-AF49-441B97E24031}">
      <dgm:prSet/>
      <dgm:spPr/>
      <dgm:t>
        <a:bodyPr/>
        <a:lstStyle/>
        <a:p>
          <a:pPr>
            <a:lnSpc>
              <a:spcPct val="100000"/>
            </a:lnSpc>
          </a:pPr>
          <a:r>
            <a:rPr lang="en-US" b="0" i="0"/>
            <a:t>5. </a:t>
          </a:r>
          <a:r>
            <a:rPr lang="en-US" b="0" i="0" err="1"/>
            <a:t>Statistiek</a:t>
          </a:r>
          <a:endParaRPr lang="en-US"/>
        </a:p>
      </dgm:t>
    </dgm:pt>
    <dgm:pt modelId="{B250A705-C1AF-4575-824D-A3682746C625}" type="parTrans" cxnId="{C4EA7C07-A291-41C1-B35D-7ECA30F8D39B}">
      <dgm:prSet/>
      <dgm:spPr/>
      <dgm:t>
        <a:bodyPr/>
        <a:lstStyle/>
        <a:p>
          <a:endParaRPr lang="en-US"/>
        </a:p>
      </dgm:t>
    </dgm:pt>
    <dgm:pt modelId="{533CABA4-858C-43B5-AEBD-91FE39C89E3B}" type="sibTrans" cxnId="{C4EA7C07-A291-41C1-B35D-7ECA30F8D39B}">
      <dgm:prSet/>
      <dgm:spPr/>
      <dgm:t>
        <a:bodyPr/>
        <a:lstStyle/>
        <a:p>
          <a:endParaRPr lang="en-US"/>
        </a:p>
      </dgm:t>
    </dgm:pt>
    <dgm:pt modelId="{C37FD129-FD31-4E9F-83C6-1095A4D39775}">
      <dgm:prSet/>
      <dgm:spPr/>
      <dgm:t>
        <a:bodyPr/>
        <a:lstStyle/>
        <a:p>
          <a:pPr>
            <a:lnSpc>
              <a:spcPct val="100000"/>
            </a:lnSpc>
          </a:pPr>
          <a:r>
            <a:rPr lang="en-US" b="0" i="0"/>
            <a:t>2. </a:t>
          </a:r>
          <a:r>
            <a:rPr lang="en-US" b="0" i="0" err="1"/>
            <a:t>Soorten</a:t>
          </a:r>
          <a:r>
            <a:rPr lang="en-US" b="0" i="0"/>
            <a:t> </a:t>
          </a:r>
          <a:r>
            <a:rPr lang="en-US" b="0" i="0" err="1"/>
            <a:t>observaties</a:t>
          </a:r>
          <a:endParaRPr lang="en-US"/>
        </a:p>
      </dgm:t>
    </dgm:pt>
    <dgm:pt modelId="{A4102198-CD86-4F9C-AA02-413894913DB3}" type="sibTrans" cxnId="{22796634-13FC-43AD-9D90-01FD9E071658}">
      <dgm:prSet/>
      <dgm:spPr/>
      <dgm:t>
        <a:bodyPr/>
        <a:lstStyle/>
        <a:p>
          <a:endParaRPr lang="en-US"/>
        </a:p>
      </dgm:t>
    </dgm:pt>
    <dgm:pt modelId="{EE66DDFE-EB22-4277-BEC2-70FD692253AF}" type="parTrans" cxnId="{22796634-13FC-43AD-9D90-01FD9E071658}">
      <dgm:prSet/>
      <dgm:spPr/>
      <dgm:t>
        <a:bodyPr/>
        <a:lstStyle/>
        <a:p>
          <a:endParaRPr lang="en-US"/>
        </a:p>
      </dgm:t>
    </dgm:pt>
    <dgm:pt modelId="{2475F1C0-9CBD-4C5E-8DA9-C146D7189537}" type="pres">
      <dgm:prSet presAssocID="{E6BD3720-ED5F-49BC-9DFF-581A65640B22}" presName="root" presStyleCnt="0">
        <dgm:presLayoutVars>
          <dgm:dir/>
          <dgm:resizeHandles val="exact"/>
        </dgm:presLayoutVars>
      </dgm:prSet>
      <dgm:spPr/>
    </dgm:pt>
    <dgm:pt modelId="{33AD4C0B-E6CF-44C5-A15B-41829645FBD3}" type="pres">
      <dgm:prSet presAssocID="{B2421C1F-B70C-4C65-96E0-F3EBD78AF15F}" presName="compNode" presStyleCnt="0"/>
      <dgm:spPr/>
    </dgm:pt>
    <dgm:pt modelId="{5C038266-08CC-464A-9361-BA31DF04E0BA}" type="pres">
      <dgm:prSet presAssocID="{B2421C1F-B70C-4C65-96E0-F3EBD78AF15F}" presName="bgRect" presStyleLbl="bgShp" presStyleIdx="0" presStyleCnt="5"/>
      <dgm:spPr/>
    </dgm:pt>
    <dgm:pt modelId="{B40AA2D1-02AD-40AD-814C-3AFE0E485709}" type="pres">
      <dgm:prSet presAssocID="{B2421C1F-B70C-4C65-96E0-F3EBD78AF15F}"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dometer Middle with solid fill"/>
        </a:ext>
      </dgm:extLst>
    </dgm:pt>
    <dgm:pt modelId="{CE35DE52-540D-47F4-8289-86F787EA9950}" type="pres">
      <dgm:prSet presAssocID="{B2421C1F-B70C-4C65-96E0-F3EBD78AF15F}" presName="spaceRect" presStyleCnt="0"/>
      <dgm:spPr/>
    </dgm:pt>
    <dgm:pt modelId="{9A399D86-F63B-4240-A447-02BAD082DC9D}" type="pres">
      <dgm:prSet presAssocID="{B2421C1F-B70C-4C65-96E0-F3EBD78AF15F}" presName="parTx" presStyleLbl="revTx" presStyleIdx="0" presStyleCnt="5">
        <dgm:presLayoutVars>
          <dgm:chMax val="0"/>
          <dgm:chPref val="0"/>
        </dgm:presLayoutVars>
      </dgm:prSet>
      <dgm:spPr/>
    </dgm:pt>
    <dgm:pt modelId="{16B0704C-55F2-4E1F-9922-89E4211FD8A7}" type="pres">
      <dgm:prSet presAssocID="{6FF622AA-7CF2-4AC2-A640-A449A641D4F7}" presName="sibTrans" presStyleCnt="0"/>
      <dgm:spPr/>
    </dgm:pt>
    <dgm:pt modelId="{33816BD3-AB67-474D-A62A-8B478B95D358}" type="pres">
      <dgm:prSet presAssocID="{C37FD129-FD31-4E9F-83C6-1095A4D39775}" presName="compNode" presStyleCnt="0"/>
      <dgm:spPr/>
    </dgm:pt>
    <dgm:pt modelId="{D45F61D1-B2DA-40B5-8659-BD607F37444A}" type="pres">
      <dgm:prSet presAssocID="{C37FD129-FD31-4E9F-83C6-1095A4D39775}" presName="bgRect" presStyleLbl="bgShp" presStyleIdx="1" presStyleCnt="5"/>
      <dgm:spPr/>
    </dgm:pt>
    <dgm:pt modelId="{069ACB41-951A-4190-B225-51ED44550EA0}" type="pres">
      <dgm:prSet presAssocID="{C37FD129-FD31-4E9F-83C6-1095A4D397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3EF46F52-0920-4330-99C3-1C68B7869619}" type="pres">
      <dgm:prSet presAssocID="{C37FD129-FD31-4E9F-83C6-1095A4D39775}" presName="spaceRect" presStyleCnt="0"/>
      <dgm:spPr/>
    </dgm:pt>
    <dgm:pt modelId="{DBFB29A6-83ED-4666-841F-25A51DE1A51F}" type="pres">
      <dgm:prSet presAssocID="{C37FD129-FD31-4E9F-83C6-1095A4D39775}" presName="parTx" presStyleLbl="revTx" presStyleIdx="1" presStyleCnt="5">
        <dgm:presLayoutVars>
          <dgm:chMax val="0"/>
          <dgm:chPref val="0"/>
        </dgm:presLayoutVars>
      </dgm:prSet>
      <dgm:spPr/>
    </dgm:pt>
    <dgm:pt modelId="{64DBE5EB-C0EF-45A2-8652-D908D09606D8}" type="pres">
      <dgm:prSet presAssocID="{A4102198-CD86-4F9C-AA02-413894913DB3}" presName="sibTrans" presStyleCnt="0"/>
      <dgm:spPr/>
    </dgm:pt>
    <dgm:pt modelId="{53467DD8-A7E5-4393-BC6B-60558E2D4B0E}" type="pres">
      <dgm:prSet presAssocID="{DE7411C8-E8F3-431D-92B1-6A9AB91505C2}" presName="compNode" presStyleCnt="0"/>
      <dgm:spPr/>
    </dgm:pt>
    <dgm:pt modelId="{908507C4-8E2E-483D-9873-4B1D5923E3AC}" type="pres">
      <dgm:prSet presAssocID="{DE7411C8-E8F3-431D-92B1-6A9AB91505C2}" presName="bgRect" presStyleLbl="bgShp" presStyleIdx="2" presStyleCnt="5"/>
      <dgm:spPr/>
    </dgm:pt>
    <dgm:pt modelId="{1296B7DB-C04F-4262-91A6-8E30F1FA9EF7}" type="pres">
      <dgm:prSet presAssocID="{DE7411C8-E8F3-431D-92B1-6A9AB91505C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se with solid fill"/>
        </a:ext>
      </dgm:extLst>
    </dgm:pt>
    <dgm:pt modelId="{3CCBDFD7-8BEA-44C6-8DD5-BA10F5C3DAC3}" type="pres">
      <dgm:prSet presAssocID="{DE7411C8-E8F3-431D-92B1-6A9AB91505C2}" presName="spaceRect" presStyleCnt="0"/>
      <dgm:spPr/>
    </dgm:pt>
    <dgm:pt modelId="{3DCD42FE-5DD3-40D1-8787-801E7EBD45D7}" type="pres">
      <dgm:prSet presAssocID="{DE7411C8-E8F3-431D-92B1-6A9AB91505C2}" presName="parTx" presStyleLbl="revTx" presStyleIdx="2" presStyleCnt="5">
        <dgm:presLayoutVars>
          <dgm:chMax val="0"/>
          <dgm:chPref val="0"/>
        </dgm:presLayoutVars>
      </dgm:prSet>
      <dgm:spPr/>
    </dgm:pt>
    <dgm:pt modelId="{BC359302-43FF-4D5C-A763-5AD0CAC1586D}" type="pres">
      <dgm:prSet presAssocID="{D1A86478-D77F-46CB-B4FD-8C4E204F934D}" presName="sibTrans" presStyleCnt="0"/>
      <dgm:spPr/>
    </dgm:pt>
    <dgm:pt modelId="{96290830-CFA3-4C2F-92C9-2350E50E1E5B}" type="pres">
      <dgm:prSet presAssocID="{26DDC676-4D76-4681-80DD-30F4BC7CF2FB}" presName="compNode" presStyleCnt="0"/>
      <dgm:spPr/>
    </dgm:pt>
    <dgm:pt modelId="{DE10B8C5-805A-4F29-AA79-8A7073D8BA7F}" type="pres">
      <dgm:prSet presAssocID="{26DDC676-4D76-4681-80DD-30F4BC7CF2FB}" presName="bgRect" presStyleLbl="bgShp" presStyleIdx="3" presStyleCnt="5"/>
      <dgm:spPr/>
    </dgm:pt>
    <dgm:pt modelId="{028663B0-8677-4ACB-973B-2CCC40DC4768}" type="pres">
      <dgm:prSet presAssocID="{26DDC676-4D76-4681-80DD-30F4BC7CF2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5D8CEC50-8C69-4A38-908E-FE2170F8CCA3}" type="pres">
      <dgm:prSet presAssocID="{26DDC676-4D76-4681-80DD-30F4BC7CF2FB}" presName="spaceRect" presStyleCnt="0"/>
      <dgm:spPr/>
    </dgm:pt>
    <dgm:pt modelId="{311D103C-6911-4129-8F3A-0C0E17CC3F6C}" type="pres">
      <dgm:prSet presAssocID="{26DDC676-4D76-4681-80DD-30F4BC7CF2FB}" presName="parTx" presStyleLbl="revTx" presStyleIdx="3" presStyleCnt="5">
        <dgm:presLayoutVars>
          <dgm:chMax val="0"/>
          <dgm:chPref val="0"/>
        </dgm:presLayoutVars>
      </dgm:prSet>
      <dgm:spPr/>
    </dgm:pt>
    <dgm:pt modelId="{ABA09FB1-0819-4446-AD23-F852A59BE38A}" type="pres">
      <dgm:prSet presAssocID="{DBF2B97B-227A-47C9-9A19-459D9583AAE6}" presName="sibTrans" presStyleCnt="0"/>
      <dgm:spPr/>
    </dgm:pt>
    <dgm:pt modelId="{BE084ECE-FF6E-43D2-B7D1-1C09611436D9}" type="pres">
      <dgm:prSet presAssocID="{6F15E24F-7B32-4147-AF49-441B97E24031}" presName="compNode" presStyleCnt="0"/>
      <dgm:spPr/>
    </dgm:pt>
    <dgm:pt modelId="{C8CCF655-4B91-4F09-947A-1CF797F9A779}" type="pres">
      <dgm:prSet presAssocID="{6F15E24F-7B32-4147-AF49-441B97E24031}" presName="bgRect" presStyleLbl="bgShp" presStyleIdx="4" presStyleCnt="5"/>
      <dgm:spPr>
        <a:solidFill>
          <a:schemeClr val="accent1"/>
        </a:solidFill>
      </dgm:spPr>
    </dgm:pt>
    <dgm:pt modelId="{FEBB890C-3118-4D53-B6CC-D5BC6BAC66BD}" type="pres">
      <dgm:prSet presAssocID="{6F15E24F-7B32-4147-AF49-441B97E2403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FC36824A-5191-4556-A0C2-02561BC0B176}" type="pres">
      <dgm:prSet presAssocID="{6F15E24F-7B32-4147-AF49-441B97E24031}" presName="spaceRect" presStyleCnt="0"/>
      <dgm:spPr/>
    </dgm:pt>
    <dgm:pt modelId="{0FD873AD-7B23-4B70-BD9F-A33CC921787B}" type="pres">
      <dgm:prSet presAssocID="{6F15E24F-7B32-4147-AF49-441B97E24031}" presName="parTx" presStyleLbl="revTx" presStyleIdx="4" presStyleCnt="5">
        <dgm:presLayoutVars>
          <dgm:chMax val="0"/>
          <dgm:chPref val="0"/>
        </dgm:presLayoutVars>
      </dgm:prSet>
      <dgm:spPr/>
    </dgm:pt>
  </dgm:ptLst>
  <dgm:cxnLst>
    <dgm:cxn modelId="{C4EA7C07-A291-41C1-B35D-7ECA30F8D39B}" srcId="{E6BD3720-ED5F-49BC-9DFF-581A65640B22}" destId="{6F15E24F-7B32-4147-AF49-441B97E24031}" srcOrd="4" destOrd="0" parTransId="{B250A705-C1AF-4575-824D-A3682746C625}" sibTransId="{533CABA4-858C-43B5-AEBD-91FE39C89E3B}"/>
    <dgm:cxn modelId="{B3D24027-7885-41FC-8362-32D1F00A1940}" type="presOf" srcId="{B2421C1F-B70C-4C65-96E0-F3EBD78AF15F}" destId="{9A399D86-F63B-4240-A447-02BAD082DC9D}" srcOrd="0" destOrd="0" presId="urn:microsoft.com/office/officeart/2018/2/layout/IconVerticalSolidList"/>
    <dgm:cxn modelId="{83757A30-934E-4091-9061-A495ADF90818}" srcId="{E6BD3720-ED5F-49BC-9DFF-581A65640B22}" destId="{DE7411C8-E8F3-431D-92B1-6A9AB91505C2}" srcOrd="2" destOrd="0" parTransId="{0D696235-E234-4A27-AF87-FBA03EBE4844}" sibTransId="{D1A86478-D77F-46CB-B4FD-8C4E204F934D}"/>
    <dgm:cxn modelId="{22796634-13FC-43AD-9D90-01FD9E071658}" srcId="{E6BD3720-ED5F-49BC-9DFF-581A65640B22}" destId="{C37FD129-FD31-4E9F-83C6-1095A4D39775}" srcOrd="1" destOrd="0" parTransId="{EE66DDFE-EB22-4277-BEC2-70FD692253AF}" sibTransId="{A4102198-CD86-4F9C-AA02-413894913DB3}"/>
    <dgm:cxn modelId="{FC6D6C81-C563-451B-AB77-2FC53BADC56C}" type="presOf" srcId="{6F15E24F-7B32-4147-AF49-441B97E24031}" destId="{0FD873AD-7B23-4B70-BD9F-A33CC921787B}" srcOrd="0" destOrd="0" presId="urn:microsoft.com/office/officeart/2018/2/layout/IconVerticalSolidList"/>
    <dgm:cxn modelId="{5E5687CA-F8DA-44F7-BFD9-037A12BEC9DE}" srcId="{E6BD3720-ED5F-49BC-9DFF-581A65640B22}" destId="{26DDC676-4D76-4681-80DD-30F4BC7CF2FB}" srcOrd="3" destOrd="0" parTransId="{77F2126B-ECB5-4D32-98F0-F86963C29EB4}" sibTransId="{DBF2B97B-227A-47C9-9A19-459D9583AAE6}"/>
    <dgm:cxn modelId="{A308BDCB-22DA-40C4-A1D0-E133D1CEC7EA}" type="presOf" srcId="{26DDC676-4D76-4681-80DD-30F4BC7CF2FB}" destId="{311D103C-6911-4129-8F3A-0C0E17CC3F6C}" srcOrd="0" destOrd="0" presId="urn:microsoft.com/office/officeart/2018/2/layout/IconVerticalSolidList"/>
    <dgm:cxn modelId="{20BA7EE9-22E5-4C9A-9B8F-75AEA65BA581}" srcId="{E6BD3720-ED5F-49BC-9DFF-581A65640B22}" destId="{B2421C1F-B70C-4C65-96E0-F3EBD78AF15F}" srcOrd="0" destOrd="0" parTransId="{0CE41652-2E56-4B0F-8324-4D6AF6414F3E}" sibTransId="{6FF622AA-7CF2-4AC2-A640-A449A641D4F7}"/>
    <dgm:cxn modelId="{BE8FC8EF-627E-4BD3-B028-0A740BFBA32A}" type="presOf" srcId="{C37FD129-FD31-4E9F-83C6-1095A4D39775}" destId="{DBFB29A6-83ED-4666-841F-25A51DE1A51F}" srcOrd="0" destOrd="0" presId="urn:microsoft.com/office/officeart/2018/2/layout/IconVerticalSolidList"/>
    <dgm:cxn modelId="{701D0EF2-4F45-4892-8FB6-B65B6BE13562}" type="presOf" srcId="{DE7411C8-E8F3-431D-92B1-6A9AB91505C2}" destId="{3DCD42FE-5DD3-40D1-8787-801E7EBD45D7}" srcOrd="0" destOrd="0" presId="urn:microsoft.com/office/officeart/2018/2/layout/IconVerticalSolidList"/>
    <dgm:cxn modelId="{A99B15FA-1D45-43B3-8D76-DB3D1E0A890A}" type="presOf" srcId="{E6BD3720-ED5F-49BC-9DFF-581A65640B22}" destId="{2475F1C0-9CBD-4C5E-8DA9-C146D7189537}" srcOrd="0" destOrd="0" presId="urn:microsoft.com/office/officeart/2018/2/layout/IconVerticalSolidList"/>
    <dgm:cxn modelId="{6971CAE4-228B-4837-A66A-54482D3C29B6}" type="presParOf" srcId="{2475F1C0-9CBD-4C5E-8DA9-C146D7189537}" destId="{33AD4C0B-E6CF-44C5-A15B-41829645FBD3}" srcOrd="0" destOrd="0" presId="urn:microsoft.com/office/officeart/2018/2/layout/IconVerticalSolidList"/>
    <dgm:cxn modelId="{ED4065B4-76A5-4A14-B963-E24D9E650AB9}" type="presParOf" srcId="{33AD4C0B-E6CF-44C5-A15B-41829645FBD3}" destId="{5C038266-08CC-464A-9361-BA31DF04E0BA}" srcOrd="0" destOrd="0" presId="urn:microsoft.com/office/officeart/2018/2/layout/IconVerticalSolidList"/>
    <dgm:cxn modelId="{988C577E-CBF9-4C90-8EE8-3B437F97BC92}" type="presParOf" srcId="{33AD4C0B-E6CF-44C5-A15B-41829645FBD3}" destId="{B40AA2D1-02AD-40AD-814C-3AFE0E485709}" srcOrd="1" destOrd="0" presId="urn:microsoft.com/office/officeart/2018/2/layout/IconVerticalSolidList"/>
    <dgm:cxn modelId="{F8F88EDC-8842-46E6-A552-13695B1DACD5}" type="presParOf" srcId="{33AD4C0B-E6CF-44C5-A15B-41829645FBD3}" destId="{CE35DE52-540D-47F4-8289-86F787EA9950}" srcOrd="2" destOrd="0" presId="urn:microsoft.com/office/officeart/2018/2/layout/IconVerticalSolidList"/>
    <dgm:cxn modelId="{5DA0C861-8E76-41E6-A8D1-6E01093B7574}" type="presParOf" srcId="{33AD4C0B-E6CF-44C5-A15B-41829645FBD3}" destId="{9A399D86-F63B-4240-A447-02BAD082DC9D}" srcOrd="3" destOrd="0" presId="urn:microsoft.com/office/officeart/2018/2/layout/IconVerticalSolidList"/>
    <dgm:cxn modelId="{14B41C13-2FE1-46B0-9FD2-3D6FAC6B43F6}" type="presParOf" srcId="{2475F1C0-9CBD-4C5E-8DA9-C146D7189537}" destId="{16B0704C-55F2-4E1F-9922-89E4211FD8A7}" srcOrd="1" destOrd="0" presId="urn:microsoft.com/office/officeart/2018/2/layout/IconVerticalSolidList"/>
    <dgm:cxn modelId="{744C2647-EE7B-41C2-A9E2-55582D0785DF}" type="presParOf" srcId="{2475F1C0-9CBD-4C5E-8DA9-C146D7189537}" destId="{33816BD3-AB67-474D-A62A-8B478B95D358}" srcOrd="2" destOrd="0" presId="urn:microsoft.com/office/officeart/2018/2/layout/IconVerticalSolidList"/>
    <dgm:cxn modelId="{EC2EEE96-6EA9-4981-BF26-B8306B4C08C5}" type="presParOf" srcId="{33816BD3-AB67-474D-A62A-8B478B95D358}" destId="{D45F61D1-B2DA-40B5-8659-BD607F37444A}" srcOrd="0" destOrd="0" presId="urn:microsoft.com/office/officeart/2018/2/layout/IconVerticalSolidList"/>
    <dgm:cxn modelId="{04685758-570F-4D95-8E9B-C258DD20D88B}" type="presParOf" srcId="{33816BD3-AB67-474D-A62A-8B478B95D358}" destId="{069ACB41-951A-4190-B225-51ED44550EA0}" srcOrd="1" destOrd="0" presId="urn:microsoft.com/office/officeart/2018/2/layout/IconVerticalSolidList"/>
    <dgm:cxn modelId="{DFBA1689-49DF-4715-9C17-468A938F6C53}" type="presParOf" srcId="{33816BD3-AB67-474D-A62A-8B478B95D358}" destId="{3EF46F52-0920-4330-99C3-1C68B7869619}" srcOrd="2" destOrd="0" presId="urn:microsoft.com/office/officeart/2018/2/layout/IconVerticalSolidList"/>
    <dgm:cxn modelId="{B8D23F60-4FC7-4E81-9934-2DE4F0800E92}" type="presParOf" srcId="{33816BD3-AB67-474D-A62A-8B478B95D358}" destId="{DBFB29A6-83ED-4666-841F-25A51DE1A51F}" srcOrd="3" destOrd="0" presId="urn:microsoft.com/office/officeart/2018/2/layout/IconVerticalSolidList"/>
    <dgm:cxn modelId="{25434BDD-1B99-482B-9843-1E3BD474D884}" type="presParOf" srcId="{2475F1C0-9CBD-4C5E-8DA9-C146D7189537}" destId="{64DBE5EB-C0EF-45A2-8652-D908D09606D8}" srcOrd="3" destOrd="0" presId="urn:microsoft.com/office/officeart/2018/2/layout/IconVerticalSolidList"/>
    <dgm:cxn modelId="{C245CD82-BBED-4D22-93BD-446701DF4B02}" type="presParOf" srcId="{2475F1C0-9CBD-4C5E-8DA9-C146D7189537}" destId="{53467DD8-A7E5-4393-BC6B-60558E2D4B0E}" srcOrd="4" destOrd="0" presId="urn:microsoft.com/office/officeart/2018/2/layout/IconVerticalSolidList"/>
    <dgm:cxn modelId="{A2EE7F38-42B9-4A36-800D-A872F9805450}" type="presParOf" srcId="{53467DD8-A7E5-4393-BC6B-60558E2D4B0E}" destId="{908507C4-8E2E-483D-9873-4B1D5923E3AC}" srcOrd="0" destOrd="0" presId="urn:microsoft.com/office/officeart/2018/2/layout/IconVerticalSolidList"/>
    <dgm:cxn modelId="{7F5D56C1-5DBF-4A2B-8E5A-09F547201252}" type="presParOf" srcId="{53467DD8-A7E5-4393-BC6B-60558E2D4B0E}" destId="{1296B7DB-C04F-4262-91A6-8E30F1FA9EF7}" srcOrd="1" destOrd="0" presId="urn:microsoft.com/office/officeart/2018/2/layout/IconVerticalSolidList"/>
    <dgm:cxn modelId="{F37C5B90-EECB-4B3E-A526-6B2CDD096DF6}" type="presParOf" srcId="{53467DD8-A7E5-4393-BC6B-60558E2D4B0E}" destId="{3CCBDFD7-8BEA-44C6-8DD5-BA10F5C3DAC3}" srcOrd="2" destOrd="0" presId="urn:microsoft.com/office/officeart/2018/2/layout/IconVerticalSolidList"/>
    <dgm:cxn modelId="{671D5320-82F2-4AEC-B089-5254CAB119B3}" type="presParOf" srcId="{53467DD8-A7E5-4393-BC6B-60558E2D4B0E}" destId="{3DCD42FE-5DD3-40D1-8787-801E7EBD45D7}" srcOrd="3" destOrd="0" presId="urn:microsoft.com/office/officeart/2018/2/layout/IconVerticalSolidList"/>
    <dgm:cxn modelId="{A869ED1F-6A7F-4860-A873-84220DE59B85}" type="presParOf" srcId="{2475F1C0-9CBD-4C5E-8DA9-C146D7189537}" destId="{BC359302-43FF-4D5C-A763-5AD0CAC1586D}" srcOrd="5" destOrd="0" presId="urn:microsoft.com/office/officeart/2018/2/layout/IconVerticalSolidList"/>
    <dgm:cxn modelId="{611A0D19-1519-405A-A540-440E15AA9A0D}" type="presParOf" srcId="{2475F1C0-9CBD-4C5E-8DA9-C146D7189537}" destId="{96290830-CFA3-4C2F-92C9-2350E50E1E5B}" srcOrd="6" destOrd="0" presId="urn:microsoft.com/office/officeart/2018/2/layout/IconVerticalSolidList"/>
    <dgm:cxn modelId="{0DBCB546-EA97-4DDE-996F-91D93DD78397}" type="presParOf" srcId="{96290830-CFA3-4C2F-92C9-2350E50E1E5B}" destId="{DE10B8C5-805A-4F29-AA79-8A7073D8BA7F}" srcOrd="0" destOrd="0" presId="urn:microsoft.com/office/officeart/2018/2/layout/IconVerticalSolidList"/>
    <dgm:cxn modelId="{436A38C3-D9C5-4F11-9994-235C560B273E}" type="presParOf" srcId="{96290830-CFA3-4C2F-92C9-2350E50E1E5B}" destId="{028663B0-8677-4ACB-973B-2CCC40DC4768}" srcOrd="1" destOrd="0" presId="urn:microsoft.com/office/officeart/2018/2/layout/IconVerticalSolidList"/>
    <dgm:cxn modelId="{58705000-9CB7-4C23-833F-FEAFE3DDD2AD}" type="presParOf" srcId="{96290830-CFA3-4C2F-92C9-2350E50E1E5B}" destId="{5D8CEC50-8C69-4A38-908E-FE2170F8CCA3}" srcOrd="2" destOrd="0" presId="urn:microsoft.com/office/officeart/2018/2/layout/IconVerticalSolidList"/>
    <dgm:cxn modelId="{FD48AE7C-5343-40AD-A9FD-7F21E8594CEB}" type="presParOf" srcId="{96290830-CFA3-4C2F-92C9-2350E50E1E5B}" destId="{311D103C-6911-4129-8F3A-0C0E17CC3F6C}" srcOrd="3" destOrd="0" presId="urn:microsoft.com/office/officeart/2018/2/layout/IconVerticalSolidList"/>
    <dgm:cxn modelId="{E66FFF79-19F6-4BD6-9C68-E5939C3FA11E}" type="presParOf" srcId="{2475F1C0-9CBD-4C5E-8DA9-C146D7189537}" destId="{ABA09FB1-0819-4446-AD23-F852A59BE38A}" srcOrd="7" destOrd="0" presId="urn:microsoft.com/office/officeart/2018/2/layout/IconVerticalSolidList"/>
    <dgm:cxn modelId="{E0E19093-5C38-4713-96E8-12391ADC1129}" type="presParOf" srcId="{2475F1C0-9CBD-4C5E-8DA9-C146D7189537}" destId="{BE084ECE-FF6E-43D2-B7D1-1C09611436D9}" srcOrd="8" destOrd="0" presId="urn:microsoft.com/office/officeart/2018/2/layout/IconVerticalSolidList"/>
    <dgm:cxn modelId="{B7B519EA-CDD1-4B50-8954-B5155FA40855}" type="presParOf" srcId="{BE084ECE-FF6E-43D2-B7D1-1C09611436D9}" destId="{C8CCF655-4B91-4F09-947A-1CF797F9A779}" srcOrd="0" destOrd="0" presId="urn:microsoft.com/office/officeart/2018/2/layout/IconVerticalSolidList"/>
    <dgm:cxn modelId="{B40619E3-04EE-454C-AD2B-2ECBD192D42F}" type="presParOf" srcId="{BE084ECE-FF6E-43D2-B7D1-1C09611436D9}" destId="{FEBB890C-3118-4D53-B6CC-D5BC6BAC66BD}" srcOrd="1" destOrd="0" presId="urn:microsoft.com/office/officeart/2018/2/layout/IconVerticalSolidList"/>
    <dgm:cxn modelId="{6DB60E46-8BBD-46DE-8D39-A8D0DBD9F46C}" type="presParOf" srcId="{BE084ECE-FF6E-43D2-B7D1-1C09611436D9}" destId="{FC36824A-5191-4556-A0C2-02561BC0B176}" srcOrd="2" destOrd="0" presId="urn:microsoft.com/office/officeart/2018/2/layout/IconVerticalSolidList"/>
    <dgm:cxn modelId="{9E2F89C3-24B0-485F-A6C8-8FA79EAB3F34}" type="presParOf" srcId="{BE084ECE-FF6E-43D2-B7D1-1C09611436D9}" destId="{0FD873AD-7B23-4B70-BD9F-A33CC92178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38266-08CC-464A-9361-BA31DF04E0BA}">
      <dsp:nvSpPr>
        <dsp:cNvPr id="0" name=""/>
        <dsp:cNvSpPr/>
      </dsp:nvSpPr>
      <dsp:spPr>
        <a:xfrm>
          <a:off x="0" y="2753"/>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40AA2D1-02AD-40AD-814C-3AFE0E485709}">
      <dsp:nvSpPr>
        <dsp:cNvPr id="0" name=""/>
        <dsp:cNvSpPr/>
      </dsp:nvSpPr>
      <dsp:spPr>
        <a:xfrm>
          <a:off x="177403" y="134706"/>
          <a:ext cx="322551" cy="3225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399D86-F63B-4240-A447-02BAD082DC9D}">
      <dsp:nvSpPr>
        <dsp:cNvPr id="0" name=""/>
        <dsp:cNvSpPr/>
      </dsp:nvSpPr>
      <dsp:spPr>
        <a:xfrm>
          <a:off x="677358" y="2753"/>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1. Meter</a:t>
          </a:r>
          <a:endParaRPr lang="en-US" sz="1900" kern="1200"/>
        </a:p>
      </dsp:txBody>
      <dsp:txXfrm>
        <a:off x="677358" y="2753"/>
        <a:ext cx="8076116" cy="586457"/>
      </dsp:txXfrm>
    </dsp:sp>
    <dsp:sp modelId="{D45F61D1-B2DA-40B5-8659-BD607F37444A}">
      <dsp:nvSpPr>
        <dsp:cNvPr id="0" name=""/>
        <dsp:cNvSpPr/>
      </dsp:nvSpPr>
      <dsp:spPr>
        <a:xfrm>
          <a:off x="0" y="735824"/>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069ACB41-951A-4190-B225-51ED44550EA0}">
      <dsp:nvSpPr>
        <dsp:cNvPr id="0" name=""/>
        <dsp:cNvSpPr/>
      </dsp:nvSpPr>
      <dsp:spPr>
        <a:xfrm>
          <a:off x="177403" y="867777"/>
          <a:ext cx="322551" cy="322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FB29A6-83ED-4666-841F-25A51DE1A51F}">
      <dsp:nvSpPr>
        <dsp:cNvPr id="0" name=""/>
        <dsp:cNvSpPr/>
      </dsp:nvSpPr>
      <dsp:spPr>
        <a:xfrm>
          <a:off x="677358" y="735824"/>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2. </a:t>
          </a:r>
          <a:r>
            <a:rPr lang="en-US" sz="1900" b="0" i="0" kern="1200" err="1"/>
            <a:t>Soorten</a:t>
          </a:r>
          <a:r>
            <a:rPr lang="en-US" sz="1900" b="0" i="0" kern="1200"/>
            <a:t> </a:t>
          </a:r>
          <a:r>
            <a:rPr lang="en-US" sz="1900" b="0" i="0" kern="1200" err="1"/>
            <a:t>observaties</a:t>
          </a:r>
          <a:endParaRPr lang="en-US" sz="1900" kern="1200"/>
        </a:p>
      </dsp:txBody>
      <dsp:txXfrm>
        <a:off x="677358" y="735824"/>
        <a:ext cx="8076116" cy="586457"/>
      </dsp:txXfrm>
    </dsp:sp>
    <dsp:sp modelId="{908507C4-8E2E-483D-9873-4B1D5923E3AC}">
      <dsp:nvSpPr>
        <dsp:cNvPr id="0" name=""/>
        <dsp:cNvSpPr/>
      </dsp:nvSpPr>
      <dsp:spPr>
        <a:xfrm>
          <a:off x="0" y="1468896"/>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1296B7DB-C04F-4262-91A6-8E30F1FA9EF7}">
      <dsp:nvSpPr>
        <dsp:cNvPr id="0" name=""/>
        <dsp:cNvSpPr/>
      </dsp:nvSpPr>
      <dsp:spPr>
        <a:xfrm>
          <a:off x="177403" y="1600849"/>
          <a:ext cx="322551" cy="32255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CD42FE-5DD3-40D1-8787-801E7EBD45D7}">
      <dsp:nvSpPr>
        <dsp:cNvPr id="0" name=""/>
        <dsp:cNvSpPr/>
      </dsp:nvSpPr>
      <dsp:spPr>
        <a:xfrm>
          <a:off x="677358" y="1468896"/>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3. </a:t>
          </a:r>
          <a:r>
            <a:rPr lang="en-US" sz="1900" b="0" i="0" kern="1200" err="1"/>
            <a:t>Aansluiting</a:t>
          </a:r>
          <a:endParaRPr lang="en-US" sz="1900" kern="1200"/>
        </a:p>
      </dsp:txBody>
      <dsp:txXfrm>
        <a:off x="677358" y="1468896"/>
        <a:ext cx="8076116" cy="586457"/>
      </dsp:txXfrm>
    </dsp:sp>
    <dsp:sp modelId="{DE10B8C5-805A-4F29-AA79-8A7073D8BA7F}">
      <dsp:nvSpPr>
        <dsp:cNvPr id="0" name=""/>
        <dsp:cNvSpPr/>
      </dsp:nvSpPr>
      <dsp:spPr>
        <a:xfrm>
          <a:off x="0" y="2201967"/>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028663B0-8677-4ACB-973B-2CCC40DC4768}">
      <dsp:nvSpPr>
        <dsp:cNvPr id="0" name=""/>
        <dsp:cNvSpPr/>
      </dsp:nvSpPr>
      <dsp:spPr>
        <a:xfrm>
          <a:off x="177403" y="2333920"/>
          <a:ext cx="322551" cy="3225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1D103C-6911-4129-8F3A-0C0E17CC3F6C}">
      <dsp:nvSpPr>
        <dsp:cNvPr id="0" name=""/>
        <dsp:cNvSpPr/>
      </dsp:nvSpPr>
      <dsp:spPr>
        <a:xfrm>
          <a:off x="677358" y="2201967"/>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4. Zones</a:t>
          </a:r>
          <a:endParaRPr lang="en-US" sz="1900" kern="1200"/>
        </a:p>
      </dsp:txBody>
      <dsp:txXfrm>
        <a:off x="677358" y="2201967"/>
        <a:ext cx="8076116" cy="586457"/>
      </dsp:txXfrm>
    </dsp:sp>
    <dsp:sp modelId="{C8CCF655-4B91-4F09-947A-1CF797F9A779}">
      <dsp:nvSpPr>
        <dsp:cNvPr id="0" name=""/>
        <dsp:cNvSpPr/>
      </dsp:nvSpPr>
      <dsp:spPr>
        <a:xfrm>
          <a:off x="0" y="2935039"/>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EBB890C-3118-4D53-B6CC-D5BC6BAC66BD}">
      <dsp:nvSpPr>
        <dsp:cNvPr id="0" name=""/>
        <dsp:cNvSpPr/>
      </dsp:nvSpPr>
      <dsp:spPr>
        <a:xfrm>
          <a:off x="177403" y="3066992"/>
          <a:ext cx="322551" cy="3225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D873AD-7B23-4B70-BD9F-A33CC921787B}">
      <dsp:nvSpPr>
        <dsp:cNvPr id="0" name=""/>
        <dsp:cNvSpPr/>
      </dsp:nvSpPr>
      <dsp:spPr>
        <a:xfrm>
          <a:off x="677358" y="2935039"/>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5. </a:t>
          </a:r>
          <a:r>
            <a:rPr lang="en-US" sz="1900" b="0" i="0" kern="1200" err="1"/>
            <a:t>Statistiek</a:t>
          </a:r>
          <a:endParaRPr lang="en-US" sz="1900" kern="1200"/>
        </a:p>
      </dsp:txBody>
      <dsp:txXfrm>
        <a:off x="677358" y="2935039"/>
        <a:ext cx="8076116" cy="586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38266-08CC-464A-9361-BA31DF04E0BA}">
      <dsp:nvSpPr>
        <dsp:cNvPr id="0" name=""/>
        <dsp:cNvSpPr/>
      </dsp:nvSpPr>
      <dsp:spPr>
        <a:xfrm>
          <a:off x="0" y="2753"/>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40AA2D1-02AD-40AD-814C-3AFE0E485709}">
      <dsp:nvSpPr>
        <dsp:cNvPr id="0" name=""/>
        <dsp:cNvSpPr/>
      </dsp:nvSpPr>
      <dsp:spPr>
        <a:xfrm>
          <a:off x="177403" y="134706"/>
          <a:ext cx="322551" cy="3225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399D86-F63B-4240-A447-02BAD082DC9D}">
      <dsp:nvSpPr>
        <dsp:cNvPr id="0" name=""/>
        <dsp:cNvSpPr/>
      </dsp:nvSpPr>
      <dsp:spPr>
        <a:xfrm>
          <a:off x="677358" y="2753"/>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1. Meter</a:t>
          </a:r>
          <a:endParaRPr lang="en-US" sz="1900" kern="1200"/>
        </a:p>
      </dsp:txBody>
      <dsp:txXfrm>
        <a:off x="677358" y="2753"/>
        <a:ext cx="8076116" cy="586457"/>
      </dsp:txXfrm>
    </dsp:sp>
    <dsp:sp modelId="{D45F61D1-B2DA-40B5-8659-BD607F37444A}">
      <dsp:nvSpPr>
        <dsp:cNvPr id="0" name=""/>
        <dsp:cNvSpPr/>
      </dsp:nvSpPr>
      <dsp:spPr>
        <a:xfrm>
          <a:off x="0" y="735824"/>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ACB41-951A-4190-B225-51ED44550EA0}">
      <dsp:nvSpPr>
        <dsp:cNvPr id="0" name=""/>
        <dsp:cNvSpPr/>
      </dsp:nvSpPr>
      <dsp:spPr>
        <a:xfrm>
          <a:off x="177403" y="867777"/>
          <a:ext cx="322551" cy="322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FB29A6-83ED-4666-841F-25A51DE1A51F}">
      <dsp:nvSpPr>
        <dsp:cNvPr id="0" name=""/>
        <dsp:cNvSpPr/>
      </dsp:nvSpPr>
      <dsp:spPr>
        <a:xfrm>
          <a:off x="677358" y="735824"/>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2. </a:t>
          </a:r>
          <a:r>
            <a:rPr lang="en-US" sz="1900" b="0" i="0" kern="1200" err="1"/>
            <a:t>Soorten</a:t>
          </a:r>
          <a:r>
            <a:rPr lang="en-US" sz="1900" b="0" i="0" kern="1200"/>
            <a:t> </a:t>
          </a:r>
          <a:r>
            <a:rPr lang="en-US" sz="1900" b="0" i="0" kern="1200" err="1"/>
            <a:t>observaties</a:t>
          </a:r>
          <a:endParaRPr lang="en-US" sz="1900" kern="1200"/>
        </a:p>
      </dsp:txBody>
      <dsp:txXfrm>
        <a:off x="677358" y="735824"/>
        <a:ext cx="8076116" cy="586457"/>
      </dsp:txXfrm>
    </dsp:sp>
    <dsp:sp modelId="{908507C4-8E2E-483D-9873-4B1D5923E3AC}">
      <dsp:nvSpPr>
        <dsp:cNvPr id="0" name=""/>
        <dsp:cNvSpPr/>
      </dsp:nvSpPr>
      <dsp:spPr>
        <a:xfrm>
          <a:off x="0" y="1468896"/>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96B7DB-C04F-4262-91A6-8E30F1FA9EF7}">
      <dsp:nvSpPr>
        <dsp:cNvPr id="0" name=""/>
        <dsp:cNvSpPr/>
      </dsp:nvSpPr>
      <dsp:spPr>
        <a:xfrm>
          <a:off x="177403" y="1600849"/>
          <a:ext cx="322551" cy="32255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CD42FE-5DD3-40D1-8787-801E7EBD45D7}">
      <dsp:nvSpPr>
        <dsp:cNvPr id="0" name=""/>
        <dsp:cNvSpPr/>
      </dsp:nvSpPr>
      <dsp:spPr>
        <a:xfrm>
          <a:off x="677358" y="1468896"/>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3. </a:t>
          </a:r>
          <a:r>
            <a:rPr lang="en-US" sz="1900" b="0" i="0" kern="1200" err="1"/>
            <a:t>Aansluiting</a:t>
          </a:r>
          <a:endParaRPr lang="en-US" sz="1900" kern="1200"/>
        </a:p>
      </dsp:txBody>
      <dsp:txXfrm>
        <a:off x="677358" y="1468896"/>
        <a:ext cx="8076116" cy="586457"/>
      </dsp:txXfrm>
    </dsp:sp>
    <dsp:sp modelId="{DE10B8C5-805A-4F29-AA79-8A7073D8BA7F}">
      <dsp:nvSpPr>
        <dsp:cNvPr id="0" name=""/>
        <dsp:cNvSpPr/>
      </dsp:nvSpPr>
      <dsp:spPr>
        <a:xfrm>
          <a:off x="0" y="2201967"/>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663B0-8677-4ACB-973B-2CCC40DC4768}">
      <dsp:nvSpPr>
        <dsp:cNvPr id="0" name=""/>
        <dsp:cNvSpPr/>
      </dsp:nvSpPr>
      <dsp:spPr>
        <a:xfrm>
          <a:off x="177403" y="2333920"/>
          <a:ext cx="322551" cy="3225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1D103C-6911-4129-8F3A-0C0E17CC3F6C}">
      <dsp:nvSpPr>
        <dsp:cNvPr id="0" name=""/>
        <dsp:cNvSpPr/>
      </dsp:nvSpPr>
      <dsp:spPr>
        <a:xfrm>
          <a:off x="677358" y="2201967"/>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4. Zones</a:t>
          </a:r>
          <a:endParaRPr lang="en-US" sz="1900" kern="1200"/>
        </a:p>
      </dsp:txBody>
      <dsp:txXfrm>
        <a:off x="677358" y="2201967"/>
        <a:ext cx="8076116" cy="586457"/>
      </dsp:txXfrm>
    </dsp:sp>
    <dsp:sp modelId="{C8CCF655-4B91-4F09-947A-1CF797F9A779}">
      <dsp:nvSpPr>
        <dsp:cNvPr id="0" name=""/>
        <dsp:cNvSpPr/>
      </dsp:nvSpPr>
      <dsp:spPr>
        <a:xfrm>
          <a:off x="0" y="2935039"/>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B890C-3118-4D53-B6CC-D5BC6BAC66BD}">
      <dsp:nvSpPr>
        <dsp:cNvPr id="0" name=""/>
        <dsp:cNvSpPr/>
      </dsp:nvSpPr>
      <dsp:spPr>
        <a:xfrm>
          <a:off x="177403" y="3066992"/>
          <a:ext cx="322551" cy="3225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D873AD-7B23-4B70-BD9F-A33CC921787B}">
      <dsp:nvSpPr>
        <dsp:cNvPr id="0" name=""/>
        <dsp:cNvSpPr/>
      </dsp:nvSpPr>
      <dsp:spPr>
        <a:xfrm>
          <a:off x="677358" y="2935039"/>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5. </a:t>
          </a:r>
          <a:r>
            <a:rPr lang="en-US" sz="1900" b="0" i="0" kern="1200" err="1"/>
            <a:t>Statistiek</a:t>
          </a:r>
          <a:endParaRPr lang="en-US" sz="1900" kern="1200"/>
        </a:p>
      </dsp:txBody>
      <dsp:txXfrm>
        <a:off x="677358" y="2935039"/>
        <a:ext cx="8076116" cy="5864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38266-08CC-464A-9361-BA31DF04E0BA}">
      <dsp:nvSpPr>
        <dsp:cNvPr id="0" name=""/>
        <dsp:cNvSpPr/>
      </dsp:nvSpPr>
      <dsp:spPr>
        <a:xfrm>
          <a:off x="0" y="2753"/>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AA2D1-02AD-40AD-814C-3AFE0E485709}">
      <dsp:nvSpPr>
        <dsp:cNvPr id="0" name=""/>
        <dsp:cNvSpPr/>
      </dsp:nvSpPr>
      <dsp:spPr>
        <a:xfrm>
          <a:off x="177403" y="134706"/>
          <a:ext cx="322551" cy="3225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399D86-F63B-4240-A447-02BAD082DC9D}">
      <dsp:nvSpPr>
        <dsp:cNvPr id="0" name=""/>
        <dsp:cNvSpPr/>
      </dsp:nvSpPr>
      <dsp:spPr>
        <a:xfrm>
          <a:off x="677358" y="2753"/>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1. Meter</a:t>
          </a:r>
          <a:endParaRPr lang="en-US" sz="1900" kern="1200"/>
        </a:p>
      </dsp:txBody>
      <dsp:txXfrm>
        <a:off x="677358" y="2753"/>
        <a:ext cx="8076116" cy="586457"/>
      </dsp:txXfrm>
    </dsp:sp>
    <dsp:sp modelId="{D45F61D1-B2DA-40B5-8659-BD607F37444A}">
      <dsp:nvSpPr>
        <dsp:cNvPr id="0" name=""/>
        <dsp:cNvSpPr/>
      </dsp:nvSpPr>
      <dsp:spPr>
        <a:xfrm>
          <a:off x="0" y="735824"/>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069ACB41-951A-4190-B225-51ED44550EA0}">
      <dsp:nvSpPr>
        <dsp:cNvPr id="0" name=""/>
        <dsp:cNvSpPr/>
      </dsp:nvSpPr>
      <dsp:spPr>
        <a:xfrm>
          <a:off x="177403" y="867777"/>
          <a:ext cx="322551" cy="322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FB29A6-83ED-4666-841F-25A51DE1A51F}">
      <dsp:nvSpPr>
        <dsp:cNvPr id="0" name=""/>
        <dsp:cNvSpPr/>
      </dsp:nvSpPr>
      <dsp:spPr>
        <a:xfrm>
          <a:off x="677358" y="735824"/>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2. </a:t>
          </a:r>
          <a:r>
            <a:rPr lang="en-US" sz="1900" b="0" i="0" kern="1200" err="1"/>
            <a:t>Soorten</a:t>
          </a:r>
          <a:r>
            <a:rPr lang="en-US" sz="1900" b="0" i="0" kern="1200"/>
            <a:t> </a:t>
          </a:r>
          <a:r>
            <a:rPr lang="en-US" sz="1900" b="0" i="0" kern="1200" err="1"/>
            <a:t>observaties</a:t>
          </a:r>
          <a:endParaRPr lang="en-US" sz="1900" kern="1200"/>
        </a:p>
      </dsp:txBody>
      <dsp:txXfrm>
        <a:off x="677358" y="735824"/>
        <a:ext cx="8076116" cy="586457"/>
      </dsp:txXfrm>
    </dsp:sp>
    <dsp:sp modelId="{908507C4-8E2E-483D-9873-4B1D5923E3AC}">
      <dsp:nvSpPr>
        <dsp:cNvPr id="0" name=""/>
        <dsp:cNvSpPr/>
      </dsp:nvSpPr>
      <dsp:spPr>
        <a:xfrm>
          <a:off x="0" y="1468896"/>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96B7DB-C04F-4262-91A6-8E30F1FA9EF7}">
      <dsp:nvSpPr>
        <dsp:cNvPr id="0" name=""/>
        <dsp:cNvSpPr/>
      </dsp:nvSpPr>
      <dsp:spPr>
        <a:xfrm>
          <a:off x="177403" y="1600849"/>
          <a:ext cx="322551" cy="32255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CD42FE-5DD3-40D1-8787-801E7EBD45D7}">
      <dsp:nvSpPr>
        <dsp:cNvPr id="0" name=""/>
        <dsp:cNvSpPr/>
      </dsp:nvSpPr>
      <dsp:spPr>
        <a:xfrm>
          <a:off x="677358" y="1468896"/>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3. </a:t>
          </a:r>
          <a:r>
            <a:rPr lang="en-US" sz="1900" b="0" i="0" kern="1200" err="1"/>
            <a:t>Aansluiting</a:t>
          </a:r>
          <a:endParaRPr lang="en-US" sz="1900" kern="1200"/>
        </a:p>
      </dsp:txBody>
      <dsp:txXfrm>
        <a:off x="677358" y="1468896"/>
        <a:ext cx="8076116" cy="586457"/>
      </dsp:txXfrm>
    </dsp:sp>
    <dsp:sp modelId="{DE10B8C5-805A-4F29-AA79-8A7073D8BA7F}">
      <dsp:nvSpPr>
        <dsp:cNvPr id="0" name=""/>
        <dsp:cNvSpPr/>
      </dsp:nvSpPr>
      <dsp:spPr>
        <a:xfrm>
          <a:off x="0" y="2201967"/>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663B0-8677-4ACB-973B-2CCC40DC4768}">
      <dsp:nvSpPr>
        <dsp:cNvPr id="0" name=""/>
        <dsp:cNvSpPr/>
      </dsp:nvSpPr>
      <dsp:spPr>
        <a:xfrm>
          <a:off x="177403" y="2333920"/>
          <a:ext cx="322551" cy="3225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1D103C-6911-4129-8F3A-0C0E17CC3F6C}">
      <dsp:nvSpPr>
        <dsp:cNvPr id="0" name=""/>
        <dsp:cNvSpPr/>
      </dsp:nvSpPr>
      <dsp:spPr>
        <a:xfrm>
          <a:off x="677358" y="2201967"/>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4. Zones</a:t>
          </a:r>
          <a:endParaRPr lang="en-US" sz="1900" kern="1200"/>
        </a:p>
      </dsp:txBody>
      <dsp:txXfrm>
        <a:off x="677358" y="2201967"/>
        <a:ext cx="8076116" cy="586457"/>
      </dsp:txXfrm>
    </dsp:sp>
    <dsp:sp modelId="{C8CCF655-4B91-4F09-947A-1CF797F9A779}">
      <dsp:nvSpPr>
        <dsp:cNvPr id="0" name=""/>
        <dsp:cNvSpPr/>
      </dsp:nvSpPr>
      <dsp:spPr>
        <a:xfrm>
          <a:off x="0" y="2935039"/>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B890C-3118-4D53-B6CC-D5BC6BAC66BD}">
      <dsp:nvSpPr>
        <dsp:cNvPr id="0" name=""/>
        <dsp:cNvSpPr/>
      </dsp:nvSpPr>
      <dsp:spPr>
        <a:xfrm>
          <a:off x="177403" y="3066992"/>
          <a:ext cx="322551" cy="3225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D873AD-7B23-4B70-BD9F-A33CC921787B}">
      <dsp:nvSpPr>
        <dsp:cNvPr id="0" name=""/>
        <dsp:cNvSpPr/>
      </dsp:nvSpPr>
      <dsp:spPr>
        <a:xfrm>
          <a:off x="677358" y="2935039"/>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5. </a:t>
          </a:r>
          <a:r>
            <a:rPr lang="en-US" sz="1900" b="0" i="0" kern="1200" err="1"/>
            <a:t>Statistiek</a:t>
          </a:r>
          <a:endParaRPr lang="en-US" sz="1900" kern="1200"/>
        </a:p>
      </dsp:txBody>
      <dsp:txXfrm>
        <a:off x="677358" y="2935039"/>
        <a:ext cx="8076116" cy="5864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38266-08CC-464A-9361-BA31DF04E0BA}">
      <dsp:nvSpPr>
        <dsp:cNvPr id="0" name=""/>
        <dsp:cNvSpPr/>
      </dsp:nvSpPr>
      <dsp:spPr>
        <a:xfrm>
          <a:off x="0" y="2753"/>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AA2D1-02AD-40AD-814C-3AFE0E485709}">
      <dsp:nvSpPr>
        <dsp:cNvPr id="0" name=""/>
        <dsp:cNvSpPr/>
      </dsp:nvSpPr>
      <dsp:spPr>
        <a:xfrm>
          <a:off x="177403" y="134706"/>
          <a:ext cx="322551" cy="3225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399D86-F63B-4240-A447-02BAD082DC9D}">
      <dsp:nvSpPr>
        <dsp:cNvPr id="0" name=""/>
        <dsp:cNvSpPr/>
      </dsp:nvSpPr>
      <dsp:spPr>
        <a:xfrm>
          <a:off x="677358" y="2753"/>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1. Meter</a:t>
          </a:r>
          <a:endParaRPr lang="en-US" sz="1900" kern="1200"/>
        </a:p>
      </dsp:txBody>
      <dsp:txXfrm>
        <a:off x="677358" y="2753"/>
        <a:ext cx="8076116" cy="586457"/>
      </dsp:txXfrm>
    </dsp:sp>
    <dsp:sp modelId="{D45F61D1-B2DA-40B5-8659-BD607F37444A}">
      <dsp:nvSpPr>
        <dsp:cNvPr id="0" name=""/>
        <dsp:cNvSpPr/>
      </dsp:nvSpPr>
      <dsp:spPr>
        <a:xfrm>
          <a:off x="0" y="735824"/>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ACB41-951A-4190-B225-51ED44550EA0}">
      <dsp:nvSpPr>
        <dsp:cNvPr id="0" name=""/>
        <dsp:cNvSpPr/>
      </dsp:nvSpPr>
      <dsp:spPr>
        <a:xfrm>
          <a:off x="177403" y="867777"/>
          <a:ext cx="322551" cy="322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FB29A6-83ED-4666-841F-25A51DE1A51F}">
      <dsp:nvSpPr>
        <dsp:cNvPr id="0" name=""/>
        <dsp:cNvSpPr/>
      </dsp:nvSpPr>
      <dsp:spPr>
        <a:xfrm>
          <a:off x="677358" y="735824"/>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2. </a:t>
          </a:r>
          <a:r>
            <a:rPr lang="en-US" sz="1900" b="0" i="0" kern="1200" err="1"/>
            <a:t>Soorten</a:t>
          </a:r>
          <a:r>
            <a:rPr lang="en-US" sz="1900" b="0" i="0" kern="1200"/>
            <a:t> </a:t>
          </a:r>
          <a:r>
            <a:rPr lang="en-US" sz="1900" b="0" i="0" kern="1200" err="1"/>
            <a:t>observaties</a:t>
          </a:r>
          <a:endParaRPr lang="en-US" sz="1900" kern="1200"/>
        </a:p>
      </dsp:txBody>
      <dsp:txXfrm>
        <a:off x="677358" y="735824"/>
        <a:ext cx="8076116" cy="586457"/>
      </dsp:txXfrm>
    </dsp:sp>
    <dsp:sp modelId="{908507C4-8E2E-483D-9873-4B1D5923E3AC}">
      <dsp:nvSpPr>
        <dsp:cNvPr id="0" name=""/>
        <dsp:cNvSpPr/>
      </dsp:nvSpPr>
      <dsp:spPr>
        <a:xfrm>
          <a:off x="0" y="1468896"/>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1296B7DB-C04F-4262-91A6-8E30F1FA9EF7}">
      <dsp:nvSpPr>
        <dsp:cNvPr id="0" name=""/>
        <dsp:cNvSpPr/>
      </dsp:nvSpPr>
      <dsp:spPr>
        <a:xfrm>
          <a:off x="177403" y="1600849"/>
          <a:ext cx="322551" cy="32255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CD42FE-5DD3-40D1-8787-801E7EBD45D7}">
      <dsp:nvSpPr>
        <dsp:cNvPr id="0" name=""/>
        <dsp:cNvSpPr/>
      </dsp:nvSpPr>
      <dsp:spPr>
        <a:xfrm>
          <a:off x="677358" y="1468896"/>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3. </a:t>
          </a:r>
          <a:r>
            <a:rPr lang="en-US" sz="1900" b="0" i="0" kern="1200" err="1"/>
            <a:t>Aansluiting</a:t>
          </a:r>
          <a:endParaRPr lang="en-US" sz="1900" kern="1200"/>
        </a:p>
      </dsp:txBody>
      <dsp:txXfrm>
        <a:off x="677358" y="1468896"/>
        <a:ext cx="8076116" cy="586457"/>
      </dsp:txXfrm>
    </dsp:sp>
    <dsp:sp modelId="{DE10B8C5-805A-4F29-AA79-8A7073D8BA7F}">
      <dsp:nvSpPr>
        <dsp:cNvPr id="0" name=""/>
        <dsp:cNvSpPr/>
      </dsp:nvSpPr>
      <dsp:spPr>
        <a:xfrm>
          <a:off x="0" y="2201967"/>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663B0-8677-4ACB-973B-2CCC40DC4768}">
      <dsp:nvSpPr>
        <dsp:cNvPr id="0" name=""/>
        <dsp:cNvSpPr/>
      </dsp:nvSpPr>
      <dsp:spPr>
        <a:xfrm>
          <a:off x="177403" y="2333920"/>
          <a:ext cx="322551" cy="3225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1D103C-6911-4129-8F3A-0C0E17CC3F6C}">
      <dsp:nvSpPr>
        <dsp:cNvPr id="0" name=""/>
        <dsp:cNvSpPr/>
      </dsp:nvSpPr>
      <dsp:spPr>
        <a:xfrm>
          <a:off x="677358" y="2201967"/>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4. Zones</a:t>
          </a:r>
          <a:endParaRPr lang="en-US" sz="1900" kern="1200"/>
        </a:p>
      </dsp:txBody>
      <dsp:txXfrm>
        <a:off x="677358" y="2201967"/>
        <a:ext cx="8076116" cy="586457"/>
      </dsp:txXfrm>
    </dsp:sp>
    <dsp:sp modelId="{C8CCF655-4B91-4F09-947A-1CF797F9A779}">
      <dsp:nvSpPr>
        <dsp:cNvPr id="0" name=""/>
        <dsp:cNvSpPr/>
      </dsp:nvSpPr>
      <dsp:spPr>
        <a:xfrm>
          <a:off x="0" y="2935039"/>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B890C-3118-4D53-B6CC-D5BC6BAC66BD}">
      <dsp:nvSpPr>
        <dsp:cNvPr id="0" name=""/>
        <dsp:cNvSpPr/>
      </dsp:nvSpPr>
      <dsp:spPr>
        <a:xfrm>
          <a:off x="177403" y="3066992"/>
          <a:ext cx="322551" cy="3225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D873AD-7B23-4B70-BD9F-A33CC921787B}">
      <dsp:nvSpPr>
        <dsp:cNvPr id="0" name=""/>
        <dsp:cNvSpPr/>
      </dsp:nvSpPr>
      <dsp:spPr>
        <a:xfrm>
          <a:off x="677358" y="2935039"/>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5. </a:t>
          </a:r>
          <a:r>
            <a:rPr lang="en-US" sz="1900" b="0" i="0" kern="1200" err="1"/>
            <a:t>Statistiek</a:t>
          </a:r>
          <a:endParaRPr lang="en-US" sz="1900" kern="1200"/>
        </a:p>
      </dsp:txBody>
      <dsp:txXfrm>
        <a:off x="677358" y="2935039"/>
        <a:ext cx="8076116" cy="586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38266-08CC-464A-9361-BA31DF04E0BA}">
      <dsp:nvSpPr>
        <dsp:cNvPr id="0" name=""/>
        <dsp:cNvSpPr/>
      </dsp:nvSpPr>
      <dsp:spPr>
        <a:xfrm>
          <a:off x="0" y="2753"/>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AA2D1-02AD-40AD-814C-3AFE0E485709}">
      <dsp:nvSpPr>
        <dsp:cNvPr id="0" name=""/>
        <dsp:cNvSpPr/>
      </dsp:nvSpPr>
      <dsp:spPr>
        <a:xfrm>
          <a:off x="177403" y="134706"/>
          <a:ext cx="322551" cy="3225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399D86-F63B-4240-A447-02BAD082DC9D}">
      <dsp:nvSpPr>
        <dsp:cNvPr id="0" name=""/>
        <dsp:cNvSpPr/>
      </dsp:nvSpPr>
      <dsp:spPr>
        <a:xfrm>
          <a:off x="677358" y="2753"/>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1. Meter</a:t>
          </a:r>
          <a:endParaRPr lang="en-US" sz="1900" kern="1200"/>
        </a:p>
      </dsp:txBody>
      <dsp:txXfrm>
        <a:off x="677358" y="2753"/>
        <a:ext cx="8076116" cy="586457"/>
      </dsp:txXfrm>
    </dsp:sp>
    <dsp:sp modelId="{D45F61D1-B2DA-40B5-8659-BD607F37444A}">
      <dsp:nvSpPr>
        <dsp:cNvPr id="0" name=""/>
        <dsp:cNvSpPr/>
      </dsp:nvSpPr>
      <dsp:spPr>
        <a:xfrm>
          <a:off x="0" y="735824"/>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ACB41-951A-4190-B225-51ED44550EA0}">
      <dsp:nvSpPr>
        <dsp:cNvPr id="0" name=""/>
        <dsp:cNvSpPr/>
      </dsp:nvSpPr>
      <dsp:spPr>
        <a:xfrm>
          <a:off x="177403" y="867777"/>
          <a:ext cx="322551" cy="322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FB29A6-83ED-4666-841F-25A51DE1A51F}">
      <dsp:nvSpPr>
        <dsp:cNvPr id="0" name=""/>
        <dsp:cNvSpPr/>
      </dsp:nvSpPr>
      <dsp:spPr>
        <a:xfrm>
          <a:off x="677358" y="735824"/>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2. </a:t>
          </a:r>
          <a:r>
            <a:rPr lang="en-US" sz="1900" b="0" i="0" kern="1200" err="1"/>
            <a:t>Soorten</a:t>
          </a:r>
          <a:r>
            <a:rPr lang="en-US" sz="1900" b="0" i="0" kern="1200"/>
            <a:t> </a:t>
          </a:r>
          <a:r>
            <a:rPr lang="en-US" sz="1900" b="0" i="0" kern="1200" err="1"/>
            <a:t>observaties</a:t>
          </a:r>
          <a:endParaRPr lang="en-US" sz="1900" kern="1200"/>
        </a:p>
      </dsp:txBody>
      <dsp:txXfrm>
        <a:off x="677358" y="735824"/>
        <a:ext cx="8076116" cy="586457"/>
      </dsp:txXfrm>
    </dsp:sp>
    <dsp:sp modelId="{908507C4-8E2E-483D-9873-4B1D5923E3AC}">
      <dsp:nvSpPr>
        <dsp:cNvPr id="0" name=""/>
        <dsp:cNvSpPr/>
      </dsp:nvSpPr>
      <dsp:spPr>
        <a:xfrm>
          <a:off x="0" y="1468896"/>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96B7DB-C04F-4262-91A6-8E30F1FA9EF7}">
      <dsp:nvSpPr>
        <dsp:cNvPr id="0" name=""/>
        <dsp:cNvSpPr/>
      </dsp:nvSpPr>
      <dsp:spPr>
        <a:xfrm>
          <a:off x="177403" y="1600849"/>
          <a:ext cx="322551" cy="32255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CD42FE-5DD3-40D1-8787-801E7EBD45D7}">
      <dsp:nvSpPr>
        <dsp:cNvPr id="0" name=""/>
        <dsp:cNvSpPr/>
      </dsp:nvSpPr>
      <dsp:spPr>
        <a:xfrm>
          <a:off x="677358" y="1468896"/>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3. </a:t>
          </a:r>
          <a:r>
            <a:rPr lang="en-US" sz="1900" b="0" i="0" kern="1200" err="1"/>
            <a:t>Aansluiting</a:t>
          </a:r>
          <a:endParaRPr lang="en-US" sz="1900" kern="1200"/>
        </a:p>
      </dsp:txBody>
      <dsp:txXfrm>
        <a:off x="677358" y="1468896"/>
        <a:ext cx="8076116" cy="586457"/>
      </dsp:txXfrm>
    </dsp:sp>
    <dsp:sp modelId="{DE10B8C5-805A-4F29-AA79-8A7073D8BA7F}">
      <dsp:nvSpPr>
        <dsp:cNvPr id="0" name=""/>
        <dsp:cNvSpPr/>
      </dsp:nvSpPr>
      <dsp:spPr>
        <a:xfrm>
          <a:off x="0" y="2201967"/>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028663B0-8677-4ACB-973B-2CCC40DC4768}">
      <dsp:nvSpPr>
        <dsp:cNvPr id="0" name=""/>
        <dsp:cNvSpPr/>
      </dsp:nvSpPr>
      <dsp:spPr>
        <a:xfrm>
          <a:off x="177403" y="2333920"/>
          <a:ext cx="322551" cy="3225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1D103C-6911-4129-8F3A-0C0E17CC3F6C}">
      <dsp:nvSpPr>
        <dsp:cNvPr id="0" name=""/>
        <dsp:cNvSpPr/>
      </dsp:nvSpPr>
      <dsp:spPr>
        <a:xfrm>
          <a:off x="677358" y="2201967"/>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4. Zones</a:t>
          </a:r>
          <a:endParaRPr lang="en-US" sz="1900" kern="1200"/>
        </a:p>
      </dsp:txBody>
      <dsp:txXfrm>
        <a:off x="677358" y="2201967"/>
        <a:ext cx="8076116" cy="586457"/>
      </dsp:txXfrm>
    </dsp:sp>
    <dsp:sp modelId="{C8CCF655-4B91-4F09-947A-1CF797F9A779}">
      <dsp:nvSpPr>
        <dsp:cNvPr id="0" name=""/>
        <dsp:cNvSpPr/>
      </dsp:nvSpPr>
      <dsp:spPr>
        <a:xfrm>
          <a:off x="0" y="2935039"/>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B890C-3118-4D53-B6CC-D5BC6BAC66BD}">
      <dsp:nvSpPr>
        <dsp:cNvPr id="0" name=""/>
        <dsp:cNvSpPr/>
      </dsp:nvSpPr>
      <dsp:spPr>
        <a:xfrm>
          <a:off x="177403" y="3066992"/>
          <a:ext cx="322551" cy="3225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D873AD-7B23-4B70-BD9F-A33CC921787B}">
      <dsp:nvSpPr>
        <dsp:cNvPr id="0" name=""/>
        <dsp:cNvSpPr/>
      </dsp:nvSpPr>
      <dsp:spPr>
        <a:xfrm>
          <a:off x="677358" y="2935039"/>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5. </a:t>
          </a:r>
          <a:r>
            <a:rPr lang="en-US" sz="1900" b="0" i="0" kern="1200" err="1"/>
            <a:t>Statistiek</a:t>
          </a:r>
          <a:endParaRPr lang="en-US" sz="1900" kern="1200"/>
        </a:p>
      </dsp:txBody>
      <dsp:txXfrm>
        <a:off x="677358" y="2935039"/>
        <a:ext cx="8076116" cy="5864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38266-08CC-464A-9361-BA31DF04E0BA}">
      <dsp:nvSpPr>
        <dsp:cNvPr id="0" name=""/>
        <dsp:cNvSpPr/>
      </dsp:nvSpPr>
      <dsp:spPr>
        <a:xfrm>
          <a:off x="0" y="2753"/>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AA2D1-02AD-40AD-814C-3AFE0E485709}">
      <dsp:nvSpPr>
        <dsp:cNvPr id="0" name=""/>
        <dsp:cNvSpPr/>
      </dsp:nvSpPr>
      <dsp:spPr>
        <a:xfrm>
          <a:off x="177403" y="134706"/>
          <a:ext cx="322551" cy="32255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399D86-F63B-4240-A447-02BAD082DC9D}">
      <dsp:nvSpPr>
        <dsp:cNvPr id="0" name=""/>
        <dsp:cNvSpPr/>
      </dsp:nvSpPr>
      <dsp:spPr>
        <a:xfrm>
          <a:off x="677358" y="2753"/>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1. Meter</a:t>
          </a:r>
          <a:endParaRPr lang="en-US" sz="1900" kern="1200"/>
        </a:p>
      </dsp:txBody>
      <dsp:txXfrm>
        <a:off x="677358" y="2753"/>
        <a:ext cx="8076116" cy="586457"/>
      </dsp:txXfrm>
    </dsp:sp>
    <dsp:sp modelId="{D45F61D1-B2DA-40B5-8659-BD607F37444A}">
      <dsp:nvSpPr>
        <dsp:cNvPr id="0" name=""/>
        <dsp:cNvSpPr/>
      </dsp:nvSpPr>
      <dsp:spPr>
        <a:xfrm>
          <a:off x="0" y="735824"/>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ACB41-951A-4190-B225-51ED44550EA0}">
      <dsp:nvSpPr>
        <dsp:cNvPr id="0" name=""/>
        <dsp:cNvSpPr/>
      </dsp:nvSpPr>
      <dsp:spPr>
        <a:xfrm>
          <a:off x="177403" y="867777"/>
          <a:ext cx="322551" cy="322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FB29A6-83ED-4666-841F-25A51DE1A51F}">
      <dsp:nvSpPr>
        <dsp:cNvPr id="0" name=""/>
        <dsp:cNvSpPr/>
      </dsp:nvSpPr>
      <dsp:spPr>
        <a:xfrm>
          <a:off x="677358" y="735824"/>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2. </a:t>
          </a:r>
          <a:r>
            <a:rPr lang="en-US" sz="1900" b="0" i="0" kern="1200" err="1"/>
            <a:t>Soorten</a:t>
          </a:r>
          <a:r>
            <a:rPr lang="en-US" sz="1900" b="0" i="0" kern="1200"/>
            <a:t> </a:t>
          </a:r>
          <a:r>
            <a:rPr lang="en-US" sz="1900" b="0" i="0" kern="1200" err="1"/>
            <a:t>observaties</a:t>
          </a:r>
          <a:endParaRPr lang="en-US" sz="1900" kern="1200"/>
        </a:p>
      </dsp:txBody>
      <dsp:txXfrm>
        <a:off x="677358" y="735824"/>
        <a:ext cx="8076116" cy="586457"/>
      </dsp:txXfrm>
    </dsp:sp>
    <dsp:sp modelId="{908507C4-8E2E-483D-9873-4B1D5923E3AC}">
      <dsp:nvSpPr>
        <dsp:cNvPr id="0" name=""/>
        <dsp:cNvSpPr/>
      </dsp:nvSpPr>
      <dsp:spPr>
        <a:xfrm>
          <a:off x="0" y="1468896"/>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96B7DB-C04F-4262-91A6-8E30F1FA9EF7}">
      <dsp:nvSpPr>
        <dsp:cNvPr id="0" name=""/>
        <dsp:cNvSpPr/>
      </dsp:nvSpPr>
      <dsp:spPr>
        <a:xfrm>
          <a:off x="177403" y="1600849"/>
          <a:ext cx="322551" cy="32255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CD42FE-5DD3-40D1-8787-801E7EBD45D7}">
      <dsp:nvSpPr>
        <dsp:cNvPr id="0" name=""/>
        <dsp:cNvSpPr/>
      </dsp:nvSpPr>
      <dsp:spPr>
        <a:xfrm>
          <a:off x="677358" y="1468896"/>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3. </a:t>
          </a:r>
          <a:r>
            <a:rPr lang="en-US" sz="1900" b="0" i="0" kern="1200" err="1"/>
            <a:t>Aansluiting</a:t>
          </a:r>
          <a:endParaRPr lang="en-US" sz="1900" kern="1200"/>
        </a:p>
      </dsp:txBody>
      <dsp:txXfrm>
        <a:off x="677358" y="1468896"/>
        <a:ext cx="8076116" cy="586457"/>
      </dsp:txXfrm>
    </dsp:sp>
    <dsp:sp modelId="{DE10B8C5-805A-4F29-AA79-8A7073D8BA7F}">
      <dsp:nvSpPr>
        <dsp:cNvPr id="0" name=""/>
        <dsp:cNvSpPr/>
      </dsp:nvSpPr>
      <dsp:spPr>
        <a:xfrm>
          <a:off x="0" y="2201967"/>
          <a:ext cx="8753475" cy="586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663B0-8677-4ACB-973B-2CCC40DC4768}">
      <dsp:nvSpPr>
        <dsp:cNvPr id="0" name=""/>
        <dsp:cNvSpPr/>
      </dsp:nvSpPr>
      <dsp:spPr>
        <a:xfrm>
          <a:off x="177403" y="2333920"/>
          <a:ext cx="322551" cy="3225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1D103C-6911-4129-8F3A-0C0E17CC3F6C}">
      <dsp:nvSpPr>
        <dsp:cNvPr id="0" name=""/>
        <dsp:cNvSpPr/>
      </dsp:nvSpPr>
      <dsp:spPr>
        <a:xfrm>
          <a:off x="677358" y="2201967"/>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4. Zones</a:t>
          </a:r>
          <a:endParaRPr lang="en-US" sz="1900" kern="1200"/>
        </a:p>
      </dsp:txBody>
      <dsp:txXfrm>
        <a:off x="677358" y="2201967"/>
        <a:ext cx="8076116" cy="586457"/>
      </dsp:txXfrm>
    </dsp:sp>
    <dsp:sp modelId="{C8CCF655-4B91-4F09-947A-1CF797F9A779}">
      <dsp:nvSpPr>
        <dsp:cNvPr id="0" name=""/>
        <dsp:cNvSpPr/>
      </dsp:nvSpPr>
      <dsp:spPr>
        <a:xfrm>
          <a:off x="0" y="2935039"/>
          <a:ext cx="8753475" cy="58645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EBB890C-3118-4D53-B6CC-D5BC6BAC66BD}">
      <dsp:nvSpPr>
        <dsp:cNvPr id="0" name=""/>
        <dsp:cNvSpPr/>
      </dsp:nvSpPr>
      <dsp:spPr>
        <a:xfrm>
          <a:off x="177403" y="3066992"/>
          <a:ext cx="322551" cy="3225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D873AD-7B23-4B70-BD9F-A33CC921787B}">
      <dsp:nvSpPr>
        <dsp:cNvPr id="0" name=""/>
        <dsp:cNvSpPr/>
      </dsp:nvSpPr>
      <dsp:spPr>
        <a:xfrm>
          <a:off x="677358" y="2935039"/>
          <a:ext cx="8076116" cy="586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67" tIns="62067" rIns="62067" bIns="62067" numCol="1" spcCol="1270" anchor="ctr" anchorCtr="0">
          <a:noAutofit/>
        </a:bodyPr>
        <a:lstStyle/>
        <a:p>
          <a:pPr marL="0" lvl="0" indent="0" algn="l" defTabSz="844550">
            <a:lnSpc>
              <a:spcPct val="100000"/>
            </a:lnSpc>
            <a:spcBef>
              <a:spcPct val="0"/>
            </a:spcBef>
            <a:spcAft>
              <a:spcPct val="35000"/>
            </a:spcAft>
            <a:buNone/>
          </a:pPr>
          <a:r>
            <a:rPr lang="en-US" sz="1900" b="0" i="0" kern="1200"/>
            <a:t>5. </a:t>
          </a:r>
          <a:r>
            <a:rPr lang="en-US" sz="1900" b="0" i="0" kern="1200" err="1"/>
            <a:t>Statistiek</a:t>
          </a:r>
          <a:endParaRPr lang="en-US" sz="1900" kern="1200"/>
        </a:p>
      </dsp:txBody>
      <dsp:txXfrm>
        <a:off x="677358" y="2935039"/>
        <a:ext cx="8076116" cy="5864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1ee090956d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80" name="Google Shape;780;g11ee090956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94" name="Google Shape;794;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3796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bcb0aa4885_1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46" name="Google Shape;446;g1bcb0aa4885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bcb0aa4885_1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1bcb0aa4885_1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455" name="Google Shape;455;g1bcb0aa4885_1_439: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bcb0aa4885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g1bcb0aa4885_1_4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bcb0aa4885_1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g1bcb0aa4885_1_4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a:t>Icons made by Freepik from </a:t>
            </a:r>
            <a:r>
              <a:rPr lang="nl-BE"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nl-BE"/>
              <a:t>Grassroots initiative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ba70e22ce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754" name="Google Shape;754;gfba70e22ce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b11f535eda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62" name="Google Shape;762;g1b11f535eda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ba70e22ce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en-US" err="1">
                <a:solidFill>
                  <a:srgbClr val="373636"/>
                </a:solidFill>
              </a:rPr>
              <a:t>Origineel</a:t>
            </a:r>
            <a:r>
              <a:rPr lang="en-US">
                <a:solidFill>
                  <a:srgbClr val="373636"/>
                </a:solidFill>
              </a:rPr>
              <a:t>: </a:t>
            </a:r>
            <a:r>
              <a:rPr lang="en-US" err="1">
                <a:solidFill>
                  <a:srgbClr val="373636"/>
                </a:solidFill>
              </a:rPr>
              <a:t>standaard</a:t>
            </a:r>
            <a:r>
              <a:rPr lang="en-US">
                <a:solidFill>
                  <a:srgbClr val="373636"/>
                </a:solidFill>
              </a:rPr>
              <a:t> </a:t>
            </a:r>
            <a:r>
              <a:rPr lang="en-US" err="1">
                <a:solidFill>
                  <a:srgbClr val="373636"/>
                </a:solidFill>
              </a:rPr>
              <a:t>visualisatie</a:t>
            </a:r>
            <a:r>
              <a:rPr lang="en-US">
                <a:solidFill>
                  <a:srgbClr val="373636"/>
                </a:solidFill>
              </a:rPr>
              <a:t> </a:t>
            </a:r>
            <a:r>
              <a:rPr lang="en-US" err="1">
                <a:solidFill>
                  <a:srgbClr val="373636"/>
                </a:solidFill>
              </a:rPr>
              <a:t>voor</a:t>
            </a:r>
            <a:r>
              <a:rPr lang="en-US">
                <a:solidFill>
                  <a:srgbClr val="373636"/>
                </a:solidFill>
              </a:rPr>
              <a:t> software </a:t>
            </a:r>
            <a:r>
              <a:rPr lang="en-US" err="1">
                <a:solidFill>
                  <a:srgbClr val="373636"/>
                </a:solidFill>
              </a:rPr>
              <a:t>ontwikkeling</a:t>
            </a:r>
          </a:p>
        </p:txBody>
      </p:sp>
      <p:sp>
        <p:nvSpPr>
          <p:cNvPr id="581" name="Google Shape;581;gfba70e22c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nl-BE"/>
              <a:t>Voor we starten met de eerste versie van het datamodel rond het mobiliteitsbudget uit te leggen, willen we even starten met het uitleggen van de basisconcepten van UML. </a:t>
            </a:r>
            <a:endParaRPr lang="en-US"/>
          </a:p>
          <a:p>
            <a:pPr marL="0" lvl="0" indent="0" algn="l">
              <a:lnSpc>
                <a:spcPct val="100000"/>
              </a:lnSpc>
              <a:spcBef>
                <a:spcPts val="0"/>
              </a:spcBef>
              <a:spcAft>
                <a:spcPts val="0"/>
              </a:spcAft>
              <a:buSzPts val="1100"/>
              <a:buNone/>
            </a:pPr>
            <a:r>
              <a:rPr lang="nl-BE"/>
              <a:t>UML staat voor </a:t>
            </a:r>
            <a:r>
              <a:rPr lang="nl-BE" err="1"/>
              <a:t>Unified</a:t>
            </a:r>
            <a:r>
              <a:rPr lang="nl-BE"/>
              <a:t> </a:t>
            </a:r>
            <a:r>
              <a:rPr lang="nl-BE" err="1"/>
              <a:t>Modeling</a:t>
            </a:r>
            <a:r>
              <a:rPr lang="nl-BE"/>
              <a:t> Language. Aan de hand van het voorbeeld ‘adoptie van een dier uit het asiel door een persoon’ gaan we de basisconcepten van UML uitleggen.</a:t>
            </a:r>
            <a:endParaRPr/>
          </a:p>
        </p:txBody>
      </p:sp>
    </p:spTree>
    <p:extLst>
      <p:ext uri="{BB962C8B-B14F-4D97-AF65-F5344CB8AC3E}">
        <p14:creationId xmlns:p14="http://schemas.microsoft.com/office/powerpoint/2010/main" val="224085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r>
              <a:rPr lang="nl-BE"/>
              <a:t>Een concept of een klasse is een constructie die dingen vertegenwoordigt in de reële en/of in ons geval de informatiewereld.</a:t>
            </a:r>
            <a:endParaRPr lang="en-US"/>
          </a:p>
          <a:p>
            <a:pPr marL="171450" indent="-171450"/>
            <a:r>
              <a:rPr lang="nl-BE"/>
              <a:t>Dit kan bijvoorbeeld een persoon, een organisatie, een begrip zoals "gezondheid" of "vrijheid" zijn. </a:t>
            </a:r>
          </a:p>
          <a:p>
            <a:pPr marL="171450" indent="-171450"/>
            <a:r>
              <a:rPr lang="nl-BE"/>
              <a:t>In ons voorbeeld rond de adoptie van een dier door een mens hebben we bijvoorbeeld </a:t>
            </a:r>
          </a:p>
          <a:p>
            <a:pPr marL="171450" indent="-171450"/>
            <a:r>
              <a:rPr lang="nl-BE"/>
              <a:t>een klasse Persoon, een klasse Adres, een klasse Dier en een klasse Asiel. </a:t>
            </a:r>
          </a:p>
          <a:p>
            <a:pPr marL="171450" indent="-171450"/>
            <a:r>
              <a:rPr lang="nl-BE"/>
              <a:t>Dit zijn elementen die deel zullen uitmaken van het uiteindelijke model.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Een associatie is een koppeling tussen twee klassen. Een associatie vertelt eigenlijk wat de relatie is tussen die 2 klassen. Wanneer we naar het voorbeeld kijken kunnen we dat al iets concreter maken. Zo heeft een persoon een adres, maar heeft ook het asiel een adres. De relatie (of associatie) tussen een persoon en een dier is dat een persoon deze adopteert en een dier wordt opgevangen door een asiel. We kunnen dit dus ook zien als een weg om van persoon richting asiel te gaan, namelijk een persoon adopteert een dier dat is opgevangen door een asiel.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024a3ae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1024a3aea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nl-BE"/>
              <a:t>Een generalisatie wordt aangeduid met een pijl van een oorspronkelijk concept, namelijk de subklasse, in de richting van het algemeen concept, ook wel de superklasse genoemd. Een generalisatie betekent het gebruiken van een concept dat een veralgemening is van een ander concept. </a:t>
            </a:r>
            <a:endParaRPr/>
          </a:p>
          <a:p>
            <a:pPr marL="0" lvl="0" indent="0" algn="l" rtl="0">
              <a:lnSpc>
                <a:spcPct val="100000"/>
              </a:lnSpc>
              <a:spcBef>
                <a:spcPts val="0"/>
              </a:spcBef>
              <a:spcAft>
                <a:spcPts val="0"/>
              </a:spcAft>
              <a:buSzPts val="1100"/>
              <a:buNone/>
            </a:pPr>
            <a:r>
              <a:rPr lang="nl-BE"/>
              <a:t>Het algemeen concept (de superklasse) of hier het dier heeft kenmerken die gelden voor elk oorspronkelijk concept (de subklasse) of hier de hond en kat. Deze gedeelde kenmerken zijn bijvoorbeeld de naam en de kleur. De klasse dier erft hier dus over van hond en kat.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266876a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10266876ac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t>Een attribuut is een kenmerk van een klasse in een bepaalde dimensie, zoals de naam van een persoon of de geboortedatum van een dier. Ook de website van een asiel is een attribuut.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266876a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10266876ac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a:p>
        </p:txBody>
      </p:sp>
    </p:spTree>
    <p:extLst>
      <p:ext uri="{BB962C8B-B14F-4D97-AF65-F5344CB8AC3E}">
        <p14:creationId xmlns:p14="http://schemas.microsoft.com/office/powerpoint/2010/main" val="3774290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8133bc4f3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67" name="Google Shape;767;g18133bc4f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3178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Er </a:t>
            </a:r>
            <a:r>
              <a:rPr lang="en-US" err="1"/>
              <a:t>wordt</a:t>
            </a:r>
            <a:r>
              <a:rPr lang="en-US"/>
              <a:t> </a:t>
            </a:r>
            <a:r>
              <a:rPr lang="en-US" err="1"/>
              <a:t>gelinkt</a:t>
            </a:r>
            <a:r>
              <a:rPr lang="en-US"/>
              <a:t> </a:t>
            </a:r>
            <a:r>
              <a:rPr lang="en-US" err="1"/>
              <a:t>naar</a:t>
            </a:r>
            <a:r>
              <a:rPr lang="en-US"/>
              <a:t> de </a:t>
            </a:r>
            <a:r>
              <a:rPr lang="en-US" err="1"/>
              <a:t>betreffende</a:t>
            </a:r>
            <a:r>
              <a:rPr lang="en-US"/>
              <a:t> OSLO </a:t>
            </a:r>
            <a:r>
              <a:rPr lang="en-US" err="1"/>
              <a:t>pagina’s</a:t>
            </a:r>
            <a:r>
              <a:rPr lang="en-US"/>
              <a:t>. </a:t>
            </a:r>
            <a:endParaRPr/>
          </a:p>
        </p:txBody>
      </p:sp>
    </p:spTree>
    <p:extLst>
      <p:ext uri="{BB962C8B-B14F-4D97-AF65-F5344CB8AC3E}">
        <p14:creationId xmlns:p14="http://schemas.microsoft.com/office/powerpoint/2010/main" val="2313403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192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59422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err="1"/>
              <a:t>Systeem</a:t>
            </a:r>
            <a:r>
              <a:rPr lang="en-US"/>
              <a:t> is </a:t>
            </a:r>
            <a:r>
              <a:rPr lang="en-US" err="1"/>
              <a:t>superklasse</a:t>
            </a:r>
            <a:r>
              <a:rPr lang="en-US"/>
              <a:t> van Sensor </a:t>
            </a:r>
            <a:r>
              <a:rPr lang="en-US" err="1"/>
              <a:t>en</a:t>
            </a:r>
            <a:r>
              <a:rPr lang="en-US"/>
              <a:t> </a:t>
            </a:r>
            <a:r>
              <a:rPr lang="en-US" err="1"/>
              <a:t>Toestel</a:t>
            </a:r>
          </a:p>
          <a:p>
            <a:pPr marL="0" indent="0">
              <a:buNone/>
            </a:pPr>
            <a:r>
              <a:rPr lang="en-US"/>
              <a:t>SAREF::</a:t>
            </a:r>
            <a:r>
              <a:rPr lang="en-US" err="1"/>
              <a:t>Toestel</a:t>
            </a:r>
            <a:r>
              <a:rPr lang="en-US"/>
              <a:t> is </a:t>
            </a:r>
            <a:r>
              <a:rPr lang="en-US" err="1"/>
              <a:t>superklasse</a:t>
            </a:r>
            <a:r>
              <a:rPr lang="en-US"/>
              <a:t> van </a:t>
            </a:r>
            <a:r>
              <a:rPr lang="en-US" err="1"/>
              <a:t>Metertype</a:t>
            </a:r>
            <a:endParaRPr lang="en-US"/>
          </a:p>
        </p:txBody>
      </p:sp>
    </p:spTree>
    <p:extLst>
      <p:ext uri="{BB962C8B-B14F-4D97-AF65-F5344CB8AC3E}">
        <p14:creationId xmlns:p14="http://schemas.microsoft.com/office/powerpoint/2010/main" val="2627816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7435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1726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53075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429d96f9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2b429d96f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2111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274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8489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1106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429d96f9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2b429d96f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7468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8407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b429d96f9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b429d96f9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0574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429d96f9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2b429d96f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2668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6265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429d96f9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2b429d96f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487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429d96f9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2b429d96f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4380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3" name="Google Shape;3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Arial"/>
              <a:buNone/>
            </a:pPr>
            <a:endParaRPr/>
          </a:p>
        </p:txBody>
      </p:sp>
      <p:sp>
        <p:nvSpPr>
          <p:cNvPr id="1048" name="Google Shape;104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279126f208c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fba70e22c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14" name="Google Shape;414;gfba70e22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1" name="Google Shape;78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Google Shape;3688;g279126f208c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2" name="Google Shape;93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None/>
            </a:pPr>
            <a:endParaRPr lang="en-GB"/>
          </a:p>
        </p:txBody>
      </p:sp>
      <p:sp>
        <p:nvSpPr>
          <p:cNvPr id="933" name="Google Shape;933;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86b00870f9_1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27" name="Google Shape;427;g286b00870f9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184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86b00870f9_1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5" name="Google Shape;435;g286b00870f9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7340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7c39b9eb6b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SzPts val="1100"/>
              <a:buNone/>
            </a:pPr>
            <a:endParaRPr/>
          </a:p>
        </p:txBody>
      </p:sp>
      <p:sp>
        <p:nvSpPr>
          <p:cNvPr id="584" name="Google Shape;584;g17c39b9eb6b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451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tif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26/04/2024</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 Tussentitel + Foto links">
  <p:cSld name="Titel + Tussentitel + Foto links">
    <p:bg>
      <p:bgPr>
        <a:solidFill>
          <a:srgbClr val="FFFFFF"/>
        </a:solidFill>
        <a:effectLst/>
      </p:bgPr>
    </p:bg>
    <p:spTree>
      <p:nvGrpSpPr>
        <p:cNvPr id="1" name="Shape 161"/>
        <p:cNvGrpSpPr/>
        <p:nvPr/>
      </p:nvGrpSpPr>
      <p:grpSpPr>
        <a:xfrm>
          <a:off x="0" y="0"/>
          <a:ext cx="0" cy="0"/>
          <a:chOff x="0" y="0"/>
          <a:chExt cx="0" cy="0"/>
        </a:xfrm>
      </p:grpSpPr>
      <p:sp>
        <p:nvSpPr>
          <p:cNvPr id="162" name="Google Shape;162;g2ad683b01e2_0_1050"/>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1">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163" name="Google Shape;163;g2ad683b01e2_0_1050"/>
          <p:cNvSpPr>
            <a:spLocks noGrp="1"/>
          </p:cNvSpPr>
          <p:nvPr>
            <p:ph type="pic" idx="2"/>
          </p:nvPr>
        </p:nvSpPr>
        <p:spPr>
          <a:xfrm>
            <a:off x="4572002" y="0"/>
            <a:ext cx="4572000" cy="5143500"/>
          </a:xfrm>
          <a:prstGeom prst="rect">
            <a:avLst/>
          </a:prstGeom>
          <a:noFill/>
          <a:ln>
            <a:noFill/>
          </a:ln>
        </p:spPr>
      </p:sp>
      <p:sp>
        <p:nvSpPr>
          <p:cNvPr id="164" name="Google Shape;164;g2ad683b01e2_0_1050"/>
          <p:cNvSpPr txBox="1">
            <a:spLocks noGrp="1"/>
          </p:cNvSpPr>
          <p:nvPr>
            <p:ph type="body" idx="1"/>
          </p:nvPr>
        </p:nvSpPr>
        <p:spPr>
          <a:xfrm>
            <a:off x="627458" y="276226"/>
            <a:ext cx="3680100" cy="276000"/>
          </a:xfrm>
          <a:prstGeom prst="rect">
            <a:avLst/>
          </a:prstGeom>
          <a:noFill/>
          <a:ln>
            <a:noFill/>
          </a:ln>
        </p:spPr>
        <p:txBody>
          <a:bodyPr spcFirstLastPara="1" wrap="square" lIns="0" tIns="34275" rIns="0" bIns="34275" anchor="ctr" anchorCtr="0">
            <a:normAutofit/>
          </a:bodyPr>
          <a:lstStyle>
            <a:lvl1pPr marL="457200" lvl="0" indent="-323850" algn="l" rtl="0">
              <a:lnSpc>
                <a:spcPct val="90000"/>
              </a:lnSpc>
              <a:spcBef>
                <a:spcPts val="800"/>
              </a:spcBef>
              <a:spcAft>
                <a:spcPts val="0"/>
              </a:spcAft>
              <a:buClr>
                <a:srgbClr val="3C3D3C"/>
              </a:buClr>
              <a:buSzPts val="1500"/>
              <a:buFont typeface="Arial"/>
              <a:buChar char="•"/>
              <a:defRPr sz="1500" cap="none"/>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5" name="Google Shape;165;g2ad683b01e2_0_1050"/>
          <p:cNvSpPr txBox="1">
            <a:spLocks noGrp="1"/>
          </p:cNvSpPr>
          <p:nvPr>
            <p:ph type="title"/>
          </p:nvPr>
        </p:nvSpPr>
        <p:spPr>
          <a:xfrm>
            <a:off x="627458" y="552261"/>
            <a:ext cx="3680100" cy="527700"/>
          </a:xfrm>
          <a:prstGeom prst="rect">
            <a:avLst/>
          </a:prstGeom>
          <a:noFill/>
          <a:ln>
            <a:noFill/>
          </a:ln>
        </p:spPr>
        <p:txBody>
          <a:bodyPr spcFirstLastPara="1" wrap="square" lIns="0" tIns="34275" rIns="0" bIns="34275" anchor="t" anchorCtr="0">
            <a:normAutofit/>
          </a:bodyPr>
          <a:lstStyle>
            <a:lvl1pPr lvl="0" algn="l" rtl="0">
              <a:lnSpc>
                <a:spcPct val="90000"/>
              </a:lnSpc>
              <a:spcBef>
                <a:spcPts val="0"/>
              </a:spcBef>
              <a:spcAft>
                <a:spcPts val="0"/>
              </a:spcAft>
              <a:buClr>
                <a:srgbClr val="3C3D3C"/>
              </a:buClr>
              <a:buSzPts val="27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g2ad683b01e2_0_1050"/>
          <p:cNvSpPr txBox="1">
            <a:spLocks noGrp="1"/>
          </p:cNvSpPr>
          <p:nvPr>
            <p:ph type="ftr" idx="11"/>
          </p:nvPr>
        </p:nvSpPr>
        <p:spPr>
          <a:xfrm>
            <a:off x="629838" y="4758739"/>
            <a:ext cx="3624900" cy="273900"/>
          </a:xfrm>
          <a:prstGeom prst="rect">
            <a:avLst/>
          </a:prstGeom>
          <a:noFill/>
          <a:ln>
            <a:noFill/>
          </a:ln>
        </p:spPr>
        <p:txBody>
          <a:bodyPr spcFirstLastPara="1" wrap="square" lIns="0" tIns="34275" rIns="0" bIns="34275" anchor="ctr" anchorCtr="0">
            <a:noAutofit/>
          </a:bodyPr>
          <a:lstStyle>
            <a:lvl1pPr lvl="0" algn="l" rtl="0">
              <a:lnSpc>
                <a:spcPct val="100000"/>
              </a:lnSpc>
              <a:spcBef>
                <a:spcPts val="0"/>
              </a:spcBef>
              <a:spcAft>
                <a:spcPts val="0"/>
              </a:spcAft>
              <a:buClr>
                <a:srgbClr val="3C3D3C"/>
              </a:buClr>
              <a:buSzPts val="900"/>
              <a:buFont typeface="Aria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g2ad683b01e2_0_1050"/>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lvl1pPr marL="0" marR="0" lvl="0" indent="0" algn="r" rtl="0">
              <a:lnSpc>
                <a:spcPct val="100000"/>
              </a:lnSpc>
              <a:spcBef>
                <a:spcPts val="0"/>
              </a:spcBef>
              <a:spcAft>
                <a:spcPts val="0"/>
              </a:spcAft>
              <a:buClr>
                <a:srgbClr val="3C3D3C"/>
              </a:buClr>
              <a:buSzPts val="900"/>
              <a:buFont typeface="Arial"/>
              <a:buNone/>
              <a:defRPr/>
            </a:lvl1pPr>
            <a:lvl2pPr marL="0" marR="0" lvl="1" indent="0" algn="r" rtl="0">
              <a:lnSpc>
                <a:spcPct val="100000"/>
              </a:lnSpc>
              <a:spcBef>
                <a:spcPts val="0"/>
              </a:spcBef>
              <a:spcAft>
                <a:spcPts val="0"/>
              </a:spcAft>
              <a:buClr>
                <a:srgbClr val="3C3D3C"/>
              </a:buClr>
              <a:buSzPts val="900"/>
              <a:buFont typeface="Arial"/>
              <a:buNone/>
              <a:defRPr/>
            </a:lvl2pPr>
            <a:lvl3pPr marL="0" marR="0" lvl="2" indent="0" algn="r" rtl="0">
              <a:lnSpc>
                <a:spcPct val="100000"/>
              </a:lnSpc>
              <a:spcBef>
                <a:spcPts val="0"/>
              </a:spcBef>
              <a:spcAft>
                <a:spcPts val="0"/>
              </a:spcAft>
              <a:buClr>
                <a:srgbClr val="3C3D3C"/>
              </a:buClr>
              <a:buSzPts val="900"/>
              <a:buFont typeface="Arial"/>
              <a:buNone/>
              <a:defRPr/>
            </a:lvl3pPr>
            <a:lvl4pPr marL="0" marR="0" lvl="3" indent="0" algn="r" rtl="0">
              <a:lnSpc>
                <a:spcPct val="100000"/>
              </a:lnSpc>
              <a:spcBef>
                <a:spcPts val="0"/>
              </a:spcBef>
              <a:spcAft>
                <a:spcPts val="0"/>
              </a:spcAft>
              <a:buClr>
                <a:srgbClr val="3C3D3C"/>
              </a:buClr>
              <a:buSzPts val="900"/>
              <a:buFont typeface="Arial"/>
              <a:buNone/>
              <a:defRPr/>
            </a:lvl4pPr>
            <a:lvl5pPr marL="0" marR="0" lvl="4" indent="0" algn="r" rtl="0">
              <a:lnSpc>
                <a:spcPct val="100000"/>
              </a:lnSpc>
              <a:spcBef>
                <a:spcPts val="0"/>
              </a:spcBef>
              <a:spcAft>
                <a:spcPts val="0"/>
              </a:spcAft>
              <a:buClr>
                <a:srgbClr val="3C3D3C"/>
              </a:buClr>
              <a:buSzPts val="900"/>
              <a:buFont typeface="Arial"/>
              <a:buNone/>
              <a:defRPr/>
            </a:lvl5pPr>
            <a:lvl6pPr marL="0" marR="0" lvl="5" indent="0" algn="r" rtl="0">
              <a:lnSpc>
                <a:spcPct val="100000"/>
              </a:lnSpc>
              <a:spcBef>
                <a:spcPts val="0"/>
              </a:spcBef>
              <a:spcAft>
                <a:spcPts val="0"/>
              </a:spcAft>
              <a:buClr>
                <a:srgbClr val="3C3D3C"/>
              </a:buClr>
              <a:buSzPts val="900"/>
              <a:buFont typeface="Arial"/>
              <a:buNone/>
              <a:defRPr/>
            </a:lvl6pPr>
            <a:lvl7pPr marL="0" marR="0" lvl="6" indent="0" algn="r" rtl="0">
              <a:lnSpc>
                <a:spcPct val="100000"/>
              </a:lnSpc>
              <a:spcBef>
                <a:spcPts val="0"/>
              </a:spcBef>
              <a:spcAft>
                <a:spcPts val="0"/>
              </a:spcAft>
              <a:buClr>
                <a:srgbClr val="3C3D3C"/>
              </a:buClr>
              <a:buSzPts val="900"/>
              <a:buFont typeface="Arial"/>
              <a:buNone/>
              <a:defRPr/>
            </a:lvl7pPr>
            <a:lvl8pPr marL="0" marR="0" lvl="7" indent="0" algn="r" rtl="0">
              <a:lnSpc>
                <a:spcPct val="100000"/>
              </a:lnSpc>
              <a:spcBef>
                <a:spcPts val="0"/>
              </a:spcBef>
              <a:spcAft>
                <a:spcPts val="0"/>
              </a:spcAft>
              <a:buClr>
                <a:srgbClr val="3C3D3C"/>
              </a:buClr>
              <a:buSzPts val="900"/>
              <a:buFont typeface="Arial"/>
              <a:buNone/>
              <a:defRPr/>
            </a:lvl8pPr>
            <a:lvl9pPr marL="0" marR="0" lvl="8" indent="0" algn="r" rtl="0">
              <a:lnSpc>
                <a:spcPct val="100000"/>
              </a:lnSpc>
              <a:spcBef>
                <a:spcPts val="0"/>
              </a:spcBef>
              <a:spcAft>
                <a:spcPts val="0"/>
              </a:spcAft>
              <a:buClr>
                <a:srgbClr val="3C3D3C"/>
              </a:buClr>
              <a:buSzPts val="900"/>
              <a:buFont typeface="Arial"/>
              <a:buNone/>
              <a:defRPr/>
            </a:lvl9pPr>
          </a:lstStyle>
          <a:p>
            <a:pPr marL="0" lvl="0" indent="0" algn="r" rtl="0">
              <a:spcBef>
                <a:spcPts val="0"/>
              </a:spcBef>
              <a:spcAft>
                <a:spcPts val="0"/>
              </a:spcAft>
              <a:buNone/>
            </a:pPr>
            <a:fld id="{00000000-1234-1234-1234-123412341234}" type="slidenum">
              <a:rPr lang="en-GB"/>
              <a:t>‹#›</a:t>
            </a:fld>
            <a:endParaRPr sz="900" b="1" i="0" u="none" strike="noStrike" cap="none">
              <a:solidFill>
                <a:srgbClr val="3C3D3C"/>
              </a:solidFill>
              <a:latin typeface="Arial"/>
              <a:ea typeface="Arial"/>
              <a:cs typeface="Arial"/>
              <a:sym typeface="Arial"/>
            </a:endParaRPr>
          </a:p>
        </p:txBody>
      </p:sp>
    </p:spTree>
    <p:extLst>
      <p:ext uri="{BB962C8B-B14F-4D97-AF65-F5344CB8AC3E}">
        <p14:creationId xmlns:p14="http://schemas.microsoft.com/office/powerpoint/2010/main" val="276342743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04"/>
        <p:cNvGrpSpPr/>
        <p:nvPr/>
      </p:nvGrpSpPr>
      <p:grpSpPr>
        <a:xfrm>
          <a:off x="0" y="0"/>
          <a:ext cx="0" cy="0"/>
          <a:chOff x="0" y="0"/>
          <a:chExt cx="0" cy="0"/>
        </a:xfrm>
      </p:grpSpPr>
      <p:sp>
        <p:nvSpPr>
          <p:cNvPr id="105" name="Google Shape;105;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06"/>
        <p:cNvGrpSpPr/>
        <p:nvPr/>
      </p:nvGrpSpPr>
      <p:grpSpPr>
        <a:xfrm>
          <a:off x="0" y="0"/>
          <a:ext cx="0" cy="0"/>
          <a:chOff x="0" y="0"/>
          <a:chExt cx="0" cy="0"/>
        </a:xfrm>
      </p:grpSpPr>
      <p:sp>
        <p:nvSpPr>
          <p:cNvPr id="107" name="Google Shape;107;gfba70e22ce_0_44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08" name="Google Shape;108;gfba70e22ce_0_44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9" name="Google Shape;109;gfba70e22ce_0_4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0" name="Google Shape;110;gfba70e22ce_0_4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11"/>
        <p:cNvGrpSpPr/>
        <p:nvPr/>
      </p:nvGrpSpPr>
      <p:grpSpPr>
        <a:xfrm>
          <a:off x="0" y="0"/>
          <a:ext cx="0" cy="0"/>
          <a:chOff x="0" y="0"/>
          <a:chExt cx="0" cy="0"/>
        </a:xfrm>
      </p:grpSpPr>
      <p:sp>
        <p:nvSpPr>
          <p:cNvPr id="112" name="Google Shape;112;gfba70e22ce_0_4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3" name="Google Shape;113;gfba70e22ce_0_4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gfba70e22ce_0_45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5" name="Google Shape;115;gfba70e22ce_0_4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6" name="Google Shape;116;gfba70e22ce_0_4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7"/>
        <p:cNvGrpSpPr/>
        <p:nvPr/>
      </p:nvGrpSpPr>
      <p:grpSpPr>
        <a:xfrm>
          <a:off x="0" y="0"/>
          <a:ext cx="0" cy="0"/>
          <a:chOff x="0" y="0"/>
          <a:chExt cx="0" cy="0"/>
        </a:xfrm>
      </p:grpSpPr>
      <p:pic>
        <p:nvPicPr>
          <p:cNvPr id="118" name="Google Shape;118;gfba70e22ce_0_462"/>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19" name="Google Shape;119;gfba70e22ce_0_46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20" name="Google Shape;120;gfba70e22ce_0_46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121"/>
        <p:cNvGrpSpPr/>
        <p:nvPr/>
      </p:nvGrpSpPr>
      <p:grpSpPr>
        <a:xfrm>
          <a:off x="0" y="0"/>
          <a:ext cx="0" cy="0"/>
          <a:chOff x="0" y="0"/>
          <a:chExt cx="0" cy="0"/>
        </a:xfrm>
      </p:grpSpPr>
      <p:sp>
        <p:nvSpPr>
          <p:cNvPr id="122" name="Google Shape;122;gfba70e22ce_0_46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123" name="Google Shape;123;gfba70e22ce_0_46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124" name="Google Shape;124;gfba70e22ce_0_46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25"/>
        <p:cNvGrpSpPr/>
        <p:nvPr/>
      </p:nvGrpSpPr>
      <p:grpSpPr>
        <a:xfrm>
          <a:off x="0" y="0"/>
          <a:ext cx="0" cy="0"/>
          <a:chOff x="0" y="0"/>
          <a:chExt cx="0" cy="0"/>
        </a:xfrm>
      </p:grpSpPr>
      <p:pic>
        <p:nvPicPr>
          <p:cNvPr id="126" name="Google Shape;126;gfba70e22ce_0_470"/>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27" name="Google Shape;127;gfba70e22ce_0_470"/>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gfba70e22ce_0_470"/>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9" name="Google Shape;129;gfba70e22ce_0_470"/>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30"/>
        <p:cNvGrpSpPr/>
        <p:nvPr/>
      </p:nvGrpSpPr>
      <p:grpSpPr>
        <a:xfrm>
          <a:off x="0" y="0"/>
          <a:ext cx="0" cy="0"/>
          <a:chOff x="0" y="0"/>
          <a:chExt cx="0" cy="0"/>
        </a:xfrm>
      </p:grpSpPr>
      <p:pic>
        <p:nvPicPr>
          <p:cNvPr id="131" name="Google Shape;131;gfba70e22ce_0_475"/>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32" name="Google Shape;132;gfba70e22ce_0_475"/>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33"/>
        <p:cNvGrpSpPr/>
        <p:nvPr/>
      </p:nvGrpSpPr>
      <p:grpSpPr>
        <a:xfrm>
          <a:off x="0" y="0"/>
          <a:ext cx="0" cy="0"/>
          <a:chOff x="0" y="0"/>
          <a:chExt cx="0" cy="0"/>
        </a:xfrm>
      </p:grpSpPr>
      <p:pic>
        <p:nvPicPr>
          <p:cNvPr id="134" name="Google Shape;134;gfba70e22ce_0_47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35" name="Google Shape;135;gfba70e22ce_0_47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6" name="Google Shape;136;gfba70e22ce_0_47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gfba70e22ce_0_47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gfba70e22ce_0_47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9" name="Google Shape;139;gfba70e22ce_0_47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40" name="Google Shape;140;gfba70e22ce_0_47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41" name="Google Shape;141;gfba70e22ce_0_47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2" name="Google Shape;142;gfba70e22ce_0_47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43"/>
        <p:cNvGrpSpPr/>
        <p:nvPr/>
      </p:nvGrpSpPr>
      <p:grpSpPr>
        <a:xfrm>
          <a:off x="0" y="0"/>
          <a:ext cx="0" cy="0"/>
          <a:chOff x="0" y="0"/>
          <a:chExt cx="0" cy="0"/>
        </a:xfrm>
      </p:grpSpPr>
      <p:sp>
        <p:nvSpPr>
          <p:cNvPr id="144" name="Google Shape;144;gfba70e22ce_0_488"/>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5" name="Google Shape;145;gfba70e22ce_0_488"/>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6" name="Google Shape;146;gfba70e22ce_0_488"/>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7" name="Google Shape;147;gfba70e22ce_0_488"/>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8" name="Google Shape;148;gfba70e22ce_0_488"/>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gfba70e22ce_0_48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gfba70e22ce_0_488"/>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51" name="Google Shape;151;gfba70e22ce_0_488"/>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52" name="Google Shape;152;gfba70e22ce_0_488"/>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53"/>
        <p:cNvGrpSpPr/>
        <p:nvPr/>
      </p:nvGrpSpPr>
      <p:grpSpPr>
        <a:xfrm>
          <a:off x="0" y="0"/>
          <a:ext cx="0" cy="0"/>
          <a:chOff x="0" y="0"/>
          <a:chExt cx="0" cy="0"/>
        </a:xfrm>
      </p:grpSpPr>
      <p:sp>
        <p:nvSpPr>
          <p:cNvPr id="154" name="Google Shape;154;gfba70e22ce_0_49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fba70e22ce_0_498"/>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156" name="Google Shape;156;gfba70e22ce_0_498"/>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57"/>
        <p:cNvGrpSpPr/>
        <p:nvPr/>
      </p:nvGrpSpPr>
      <p:grpSpPr>
        <a:xfrm>
          <a:off x="0" y="0"/>
          <a:ext cx="0" cy="0"/>
          <a:chOff x="0" y="0"/>
          <a:chExt cx="0" cy="0"/>
        </a:xfrm>
      </p:grpSpPr>
      <p:pic>
        <p:nvPicPr>
          <p:cNvPr id="158" name="Google Shape;158;gfba70e22ce_0_502"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59" name="Google Shape;159;gfba70e22ce_0_502"/>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fba70e22ce_0_502"/>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gfba70e22ce_0_50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162"/>
        <p:cNvGrpSpPr/>
        <p:nvPr/>
      </p:nvGrpSpPr>
      <p:grpSpPr>
        <a:xfrm>
          <a:off x="0" y="0"/>
          <a:ext cx="0" cy="0"/>
          <a:chOff x="0" y="0"/>
          <a:chExt cx="0" cy="0"/>
        </a:xfrm>
      </p:grpSpPr>
      <p:pic>
        <p:nvPicPr>
          <p:cNvPr id="163" name="Google Shape;163;gfba70e22ce_0_507"/>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64" name="Google Shape;164;gfba70e22ce_0_507"/>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5" name="Google Shape;165;gfba70e22ce_0_507"/>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6" name="Google Shape;166;gfba70e22ce_0_507"/>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7" name="Google Shape;167;gfba70e22ce_0_507"/>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8" name="Google Shape;168;gfba70e22ce_0_507"/>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gfba70e22ce_0_507"/>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0" name="Google Shape;170;gfba70e22ce_0_507"/>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71" name="Google Shape;171;gfba70e22ce_0_507"/>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72" name="Google Shape;172;gfba70e22ce_0_507"/>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3" name="Google Shape;173;gfba70e22ce_0_507"/>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174"/>
        <p:cNvGrpSpPr/>
        <p:nvPr/>
      </p:nvGrpSpPr>
      <p:grpSpPr>
        <a:xfrm>
          <a:off x="0" y="0"/>
          <a:ext cx="0" cy="0"/>
          <a:chOff x="0" y="0"/>
          <a:chExt cx="0" cy="0"/>
        </a:xfrm>
      </p:grpSpPr>
      <p:sp>
        <p:nvSpPr>
          <p:cNvPr id="175" name="Google Shape;175;gfba70e22ce_0_51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6" name="Google Shape;176;gfba70e22ce_0_5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7" name="Google Shape;177;gfba70e22ce_0_51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78" name="Google Shape;178;gfba70e22ce_0_51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79" name="Google Shape;179;gfba70e22ce_0_5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80"/>
        <p:cNvGrpSpPr/>
        <p:nvPr/>
      </p:nvGrpSpPr>
      <p:grpSpPr>
        <a:xfrm>
          <a:off x="0" y="0"/>
          <a:ext cx="0" cy="0"/>
          <a:chOff x="0" y="0"/>
          <a:chExt cx="0" cy="0"/>
        </a:xfrm>
      </p:grpSpPr>
      <p:sp>
        <p:nvSpPr>
          <p:cNvPr id="181" name="Google Shape;181;gfba70e22ce_0_52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gfba70e22ce_0_52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83" name="Google Shape;183;gfba70e22ce_0_52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84"/>
        <p:cNvGrpSpPr/>
        <p:nvPr/>
      </p:nvGrpSpPr>
      <p:grpSpPr>
        <a:xfrm>
          <a:off x="0" y="0"/>
          <a:ext cx="0" cy="0"/>
          <a:chOff x="0" y="0"/>
          <a:chExt cx="0" cy="0"/>
        </a:xfrm>
      </p:grpSpPr>
      <p:sp>
        <p:nvSpPr>
          <p:cNvPr id="185" name="Google Shape;185;gfba70e22ce_0_52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6" name="Google Shape;186;gfba70e22ce_0_52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87" name="Google Shape;187;gfba70e22ce_0_52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8" name="Google Shape;188;gfba70e22ce_0_52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9" name="Google Shape;189;gfba70e22ce_0_52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0" name="Google Shape;190;gfba70e22ce_0_52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91"/>
        <p:cNvGrpSpPr/>
        <p:nvPr/>
      </p:nvGrpSpPr>
      <p:grpSpPr>
        <a:xfrm>
          <a:off x="0" y="0"/>
          <a:ext cx="0" cy="0"/>
          <a:chOff x="0" y="0"/>
          <a:chExt cx="0" cy="0"/>
        </a:xfrm>
      </p:grpSpPr>
      <p:sp>
        <p:nvSpPr>
          <p:cNvPr id="192" name="Google Shape;192;gfba70e22ce_0_53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3" name="Google Shape;193;gfba70e22ce_0_53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94" name="Google Shape;194;gfba70e22ce_0_53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95" name="Google Shape;195;gfba70e22ce_0_53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96" name="Google Shape;196;gfba70e22ce_0_53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97" name="Google Shape;197;gfba70e22ce_0_53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98"/>
        <p:cNvGrpSpPr/>
        <p:nvPr/>
      </p:nvGrpSpPr>
      <p:grpSpPr>
        <a:xfrm>
          <a:off x="0" y="0"/>
          <a:ext cx="0" cy="0"/>
          <a:chOff x="0" y="0"/>
          <a:chExt cx="0" cy="0"/>
        </a:xfrm>
      </p:grpSpPr>
      <p:pic>
        <p:nvPicPr>
          <p:cNvPr id="199" name="Google Shape;199;gfba70e22ce_0_543"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00" name="Google Shape;200;gfba70e22ce_0_543"/>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1" name="Google Shape;201;gfba70e22ce_0_543"/>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02" name="Google Shape;202;gfba70e22ce_0_5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03"/>
        <p:cNvGrpSpPr/>
        <p:nvPr/>
      </p:nvGrpSpPr>
      <p:grpSpPr>
        <a:xfrm>
          <a:off x="0" y="0"/>
          <a:ext cx="0" cy="0"/>
          <a:chOff x="0" y="0"/>
          <a:chExt cx="0" cy="0"/>
        </a:xfrm>
      </p:grpSpPr>
      <p:pic>
        <p:nvPicPr>
          <p:cNvPr id="204" name="Google Shape;204;gfba70e22ce_0_54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05" name="Google Shape;205;gfba70e22ce_0_54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6" name="Google Shape;206;gfba70e22ce_0_5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7" name="Google Shape;207;gfba70e22ce_0_54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8" name="Google Shape;208;gfba70e22ce_0_54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09" name="Google Shape;209;gfba70e22ce_0_5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10"/>
        <p:cNvGrpSpPr/>
        <p:nvPr/>
      </p:nvGrpSpPr>
      <p:grpSpPr>
        <a:xfrm>
          <a:off x="0" y="0"/>
          <a:ext cx="0" cy="0"/>
          <a:chOff x="0" y="0"/>
          <a:chExt cx="0" cy="0"/>
        </a:xfrm>
      </p:grpSpPr>
      <p:sp>
        <p:nvSpPr>
          <p:cNvPr id="211" name="Google Shape;211;gfba70e22ce_0_5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2" name="Google Shape;212;gfba70e22ce_0_55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fba70e22ce_0_55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fba70e22ce_0_55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5" name="Google Shape;215;gfba70e22ce_0_55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 name="Google Shape;27;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16"/>
        <p:cNvGrpSpPr/>
        <p:nvPr/>
      </p:nvGrpSpPr>
      <p:grpSpPr>
        <a:xfrm>
          <a:off x="0" y="0"/>
          <a:ext cx="0" cy="0"/>
          <a:chOff x="0" y="0"/>
          <a:chExt cx="0" cy="0"/>
        </a:xfrm>
      </p:grpSpPr>
      <p:sp>
        <p:nvSpPr>
          <p:cNvPr id="217" name="Google Shape;217;gfba70e22ce_0_5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8" name="Google Shape;218;gfba70e22ce_0_5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gfba70e22ce_0_5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gfba70e22ce_0_5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1" name="Google Shape;221;gfba70e22ce_0_5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22" name="Google Shape;222;gfba70e22ce_0_5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23"/>
        <p:cNvGrpSpPr/>
        <p:nvPr/>
      </p:nvGrpSpPr>
      <p:grpSpPr>
        <a:xfrm>
          <a:off x="0" y="0"/>
          <a:ext cx="0" cy="0"/>
          <a:chOff x="0" y="0"/>
          <a:chExt cx="0" cy="0"/>
        </a:xfrm>
      </p:grpSpPr>
      <p:sp>
        <p:nvSpPr>
          <p:cNvPr id="224" name="Google Shape;224;gfba70e22ce_0_568"/>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25" name="Google Shape;225;gfba70e22ce_0_568"/>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26" name="Google Shape;226;gfba70e22ce_0_568"/>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227"/>
        <p:cNvGrpSpPr/>
        <p:nvPr/>
      </p:nvGrpSpPr>
      <p:grpSpPr>
        <a:xfrm>
          <a:off x="0" y="0"/>
          <a:ext cx="0" cy="0"/>
          <a:chOff x="0" y="0"/>
          <a:chExt cx="0" cy="0"/>
        </a:xfrm>
      </p:grpSpPr>
      <p:pic>
        <p:nvPicPr>
          <p:cNvPr id="228" name="Google Shape;228;gfba70e22ce_0_57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229" name="Google Shape;229;gfba70e22ce_0_57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30" name="Google Shape;230;gfba70e22ce_0_57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231" name="Google Shape;231;gfba70e22ce_0_57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232" name="Google Shape;232;gfba70e22ce_0_57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3" name="Google Shape;233;gfba70e22ce_0_57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234" name="Google Shape;234;gfba70e22ce_0_57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235"/>
        <p:cNvGrpSpPr/>
        <p:nvPr/>
      </p:nvGrpSpPr>
      <p:grpSpPr>
        <a:xfrm>
          <a:off x="0" y="0"/>
          <a:ext cx="0" cy="0"/>
          <a:chOff x="0" y="0"/>
          <a:chExt cx="0" cy="0"/>
        </a:xfrm>
      </p:grpSpPr>
      <p:sp>
        <p:nvSpPr>
          <p:cNvPr id="236" name="Google Shape;236;g1f8c1800f95_1_146"/>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7" name="Google Shape;237;g1f8c1800f95_1_146"/>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g1f8c1800f95_1_146"/>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Quote_01">
  <p:cSld name="Quote_01">
    <p:spTree>
      <p:nvGrpSpPr>
        <p:cNvPr id="1" name="Shape 28"/>
        <p:cNvGrpSpPr/>
        <p:nvPr/>
      </p:nvGrpSpPr>
      <p:grpSpPr>
        <a:xfrm>
          <a:off x="0" y="0"/>
          <a:ext cx="0" cy="0"/>
          <a:chOff x="0" y="0"/>
          <a:chExt cx="0" cy="0"/>
        </a:xfrm>
      </p:grpSpPr>
      <p:sp>
        <p:nvSpPr>
          <p:cNvPr id="29" name="Google Shape;29;g27682c75e5e_0_236"/>
          <p:cNvSpPr/>
          <p:nvPr/>
        </p:nvSpPr>
        <p:spPr>
          <a:xfrm>
            <a:off x="1330287" y="1404650"/>
            <a:ext cx="7813800" cy="20373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0" name="Google Shape;30;g27682c75e5e_0_236"/>
          <p:cNvSpPr txBox="1">
            <a:spLocks noGrp="1"/>
          </p:cNvSpPr>
          <p:nvPr>
            <p:ph type="body" idx="1"/>
          </p:nvPr>
        </p:nvSpPr>
        <p:spPr>
          <a:xfrm>
            <a:off x="1611217" y="1644268"/>
            <a:ext cx="7251900" cy="1578300"/>
          </a:xfrm>
          <a:prstGeom prst="rect">
            <a:avLst/>
          </a:prstGeom>
          <a:noFill/>
          <a:ln>
            <a:noFill/>
          </a:ln>
        </p:spPr>
        <p:txBody>
          <a:bodyPr spcFirstLastPara="1" wrap="square" lIns="68575" tIns="34275" rIns="68575" bIns="34275" anchor="ctr" anchorCtr="0">
            <a:normAutofit/>
          </a:bodyPr>
          <a:lstStyle>
            <a:lvl1pPr marL="457189" marR="0" lvl="0" indent="-228594" algn="l">
              <a:lnSpc>
                <a:spcPct val="90000"/>
              </a:lnSpc>
              <a:spcBef>
                <a:spcPts val="800"/>
              </a:spcBef>
              <a:spcAft>
                <a:spcPts val="0"/>
              </a:spcAft>
              <a:buClr>
                <a:schemeClr val="accent2"/>
              </a:buClr>
              <a:buSzPts val="3300"/>
              <a:buFont typeface="Arial"/>
              <a:buNone/>
              <a:defRPr sz="3300" b="1">
                <a:solidFill>
                  <a:schemeClr val="accent2"/>
                </a:solidFill>
                <a:latin typeface="Calibri"/>
                <a:ea typeface="Calibri"/>
                <a:cs typeface="Calibri"/>
                <a:sym typeface="Calibri"/>
              </a:defRPr>
            </a:lvl1pPr>
            <a:lvl2pPr marL="914378" lvl="1" indent="-228594" algn="l">
              <a:lnSpc>
                <a:spcPct val="90000"/>
              </a:lnSpc>
              <a:spcBef>
                <a:spcPts val="400"/>
              </a:spcBef>
              <a:spcAft>
                <a:spcPts val="0"/>
              </a:spcAft>
              <a:buSzPts val="900"/>
              <a:buNone/>
              <a:defRPr sz="1500">
                <a:solidFill>
                  <a:srgbClr val="8E8E8E"/>
                </a:solidFill>
              </a:defRPr>
            </a:lvl2pPr>
            <a:lvl3pPr marL="1371566" lvl="2" indent="-228594" algn="l">
              <a:lnSpc>
                <a:spcPct val="90000"/>
              </a:lnSpc>
              <a:spcBef>
                <a:spcPts val="400"/>
              </a:spcBef>
              <a:spcAft>
                <a:spcPts val="0"/>
              </a:spcAft>
              <a:buSzPts val="800"/>
              <a:buNone/>
              <a:defRPr sz="1400">
                <a:solidFill>
                  <a:srgbClr val="8E8E8E"/>
                </a:solidFill>
              </a:defRPr>
            </a:lvl3pPr>
            <a:lvl4pPr marL="1828754" lvl="3" indent="-228594" algn="l">
              <a:lnSpc>
                <a:spcPct val="90000"/>
              </a:lnSpc>
              <a:spcBef>
                <a:spcPts val="400"/>
              </a:spcBef>
              <a:spcAft>
                <a:spcPts val="0"/>
              </a:spcAft>
              <a:buSzPts val="700"/>
              <a:buNone/>
              <a:defRPr sz="1200">
                <a:solidFill>
                  <a:srgbClr val="8E8E8E"/>
                </a:solidFill>
              </a:defRPr>
            </a:lvl4pPr>
            <a:lvl5pPr marL="2285943" lvl="4" indent="-228594" algn="l">
              <a:lnSpc>
                <a:spcPct val="90000"/>
              </a:lnSpc>
              <a:spcBef>
                <a:spcPts val="400"/>
              </a:spcBef>
              <a:spcAft>
                <a:spcPts val="0"/>
              </a:spcAft>
              <a:buSzPts val="700"/>
              <a:buNone/>
              <a:defRPr sz="1200">
                <a:solidFill>
                  <a:srgbClr val="8E8E8E"/>
                </a:solidFill>
              </a:defRPr>
            </a:lvl5pPr>
            <a:lvl6pPr marL="2743132" lvl="5" indent="-228594" algn="l">
              <a:lnSpc>
                <a:spcPct val="90000"/>
              </a:lnSpc>
              <a:spcBef>
                <a:spcPts val="400"/>
              </a:spcBef>
              <a:spcAft>
                <a:spcPts val="0"/>
              </a:spcAft>
              <a:buClr>
                <a:srgbClr val="8E8E8E"/>
              </a:buClr>
              <a:buSzPts val="1200"/>
              <a:buNone/>
              <a:defRPr sz="1200">
                <a:solidFill>
                  <a:srgbClr val="8E8E8E"/>
                </a:solidFill>
              </a:defRPr>
            </a:lvl6pPr>
            <a:lvl7pPr marL="3200320" lvl="6" indent="-228594" algn="l">
              <a:lnSpc>
                <a:spcPct val="90000"/>
              </a:lnSpc>
              <a:spcBef>
                <a:spcPts val="400"/>
              </a:spcBef>
              <a:spcAft>
                <a:spcPts val="0"/>
              </a:spcAft>
              <a:buClr>
                <a:srgbClr val="8E8E8E"/>
              </a:buClr>
              <a:buSzPts val="1200"/>
              <a:buNone/>
              <a:defRPr sz="1200">
                <a:solidFill>
                  <a:srgbClr val="8E8E8E"/>
                </a:solidFill>
              </a:defRPr>
            </a:lvl7pPr>
            <a:lvl8pPr marL="3657509" lvl="7" indent="-228594" algn="l">
              <a:lnSpc>
                <a:spcPct val="90000"/>
              </a:lnSpc>
              <a:spcBef>
                <a:spcPts val="400"/>
              </a:spcBef>
              <a:spcAft>
                <a:spcPts val="0"/>
              </a:spcAft>
              <a:buClr>
                <a:srgbClr val="8E8E8E"/>
              </a:buClr>
              <a:buSzPts val="1200"/>
              <a:buNone/>
              <a:defRPr sz="1200">
                <a:solidFill>
                  <a:srgbClr val="8E8E8E"/>
                </a:solidFill>
              </a:defRPr>
            </a:lvl8pPr>
            <a:lvl9pPr marL="4114697" lvl="8" indent="-228594" algn="l">
              <a:lnSpc>
                <a:spcPct val="90000"/>
              </a:lnSpc>
              <a:spcBef>
                <a:spcPts val="400"/>
              </a:spcBef>
              <a:spcAft>
                <a:spcPts val="0"/>
              </a:spcAft>
              <a:buClr>
                <a:srgbClr val="8E8E8E"/>
              </a:buClr>
              <a:buSzPts val="1200"/>
              <a:buNone/>
              <a:defRPr sz="1200">
                <a:solidFill>
                  <a:srgbClr val="8E8E8E"/>
                </a:solidFill>
              </a:defRPr>
            </a:lvl9pPr>
          </a:lstStyle>
          <a:p>
            <a:endParaRPr/>
          </a:p>
        </p:txBody>
      </p:sp>
      <p:sp>
        <p:nvSpPr>
          <p:cNvPr id="31" name="Google Shape;31;g27682c75e5e_0_236"/>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Clr>
                <a:srgbClr val="8E8E8E"/>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32" name="Google Shape;32;g27682c75e5e_0_236"/>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9pPr>
          </a:lstStyle>
          <a:p>
            <a:fld id="{00000000-1234-1234-1234-123412341234}" type="slidenum">
              <a:rPr lang="en-GB" smtClean="0"/>
              <a:pPr/>
              <a:t>‹#›</a:t>
            </a:fld>
            <a:endParaRPr lang="en-GB"/>
          </a:p>
        </p:txBody>
      </p:sp>
      <p:sp>
        <p:nvSpPr>
          <p:cNvPr id="33" name="Google Shape;33;g27682c75e5e_0_236"/>
          <p:cNvSpPr txBox="1"/>
          <p:nvPr/>
        </p:nvSpPr>
        <p:spPr>
          <a:xfrm>
            <a:off x="150943" y="313267"/>
            <a:ext cx="1460400" cy="3531578"/>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22500"/>
              <a:buFont typeface="Calibri"/>
              <a:buNone/>
            </a:pPr>
            <a:r>
              <a:rPr lang="en-GB" sz="22499" b="0" i="0" u="none" strike="noStrike" cap="none">
                <a:solidFill>
                  <a:schemeClr val="dk1"/>
                </a:solidFill>
                <a:latin typeface="Calibri"/>
                <a:ea typeface="Calibri"/>
                <a:cs typeface="Calibri"/>
                <a:sym typeface="Calibri"/>
              </a:rPr>
              <a:t>“ </a:t>
            </a:r>
            <a:endParaRPr sz="22499"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953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21" r:id="rId3"/>
    <p:sldLayoutId id="2147483722" r:id="rId4"/>
    <p:sldLayoutId id="2147483723" r:id="rId5"/>
    <p:sldLayoutId id="2147483724" r:id="rId6"/>
    <p:sldLayoutId id="2147483726" r:id="rId7"/>
    <p:sldLayoutId id="2147483727" r:id="rId8"/>
    <p:sldLayoutId id="2147483728" r:id="rId9"/>
    <p:sldLayoutId id="2147483729" r:id="rId10"/>
    <p:sldLayoutId id="2147483730" r:id="rId11"/>
    <p:sldLayoutId id="2147483713" r:id="rId12"/>
    <p:sldLayoutId id="2147483714" r:id="rId13"/>
    <p:sldLayoutId id="2147483715" r:id="rId14"/>
    <p:sldLayoutId id="2147483725" r:id="rId15"/>
    <p:sldLayoutId id="2147483664" r:id="rId16"/>
    <p:sldLayoutId id="2147483665" r:id="rId17"/>
    <p:sldLayoutId id="2147483710" r:id="rId18"/>
    <p:sldLayoutId id="2147483711" r:id="rId19"/>
    <p:sldLayoutId id="214748373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gfba70e22ce_0_4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00" name="Google Shape;100;gfba70e22ce_0_4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01" name="Google Shape;101;gfba70e22ce_0_44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gfba70e22ce_0_44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3" name="Google Shape;103;gfba70e22ce_0_44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18" r:id="rId3"/>
    <p:sldLayoutId id="2147483719" r:id="rId4"/>
    <p:sldLayoutId id="2147483720" r:id="rId5"/>
    <p:sldLayoutId id="2147483734"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3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hyperlink" Target="https://data.vlaanderen.be/doc/applicatieprofiel/waterkwaliteit/" TargetMode="External"/><Relationship Id="rId7" Type="http://schemas.openxmlformats.org/officeDocument/2006/relationships/hyperlink" Target="https://data.vlaanderen.be/doc/applicatieprofiel/ld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ata.vlaanderen.be/doc/applicatieprofiel/observaties-en-metingen/kandidaatstandaard/2022-04-28/" TargetMode="External"/><Relationship Id="rId5" Type="http://schemas.openxmlformats.org/officeDocument/2006/relationships/hyperlink" Target="https://data.vlaanderen.be/doc/applicatieprofiel/datakwaliteit/" TargetMode="External"/><Relationship Id="rId10" Type="http://schemas.openxmlformats.org/officeDocument/2006/relationships/hyperlink" Target="https://semiceu.github.io/MLDCAT-AP/releases/2.0.0/" TargetMode="External"/><Relationship Id="rId4" Type="http://schemas.openxmlformats.org/officeDocument/2006/relationships/hyperlink" Target="https://data.vlaanderen.be/doc/applicatieprofiel/statistiek/" TargetMode="External"/><Relationship Id="rId9"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4.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hyperlink" Target="https://belgif.github.io/thematic/models/cable-pipe/index_nl.html" TargetMode="External"/><Relationship Id="rId2" Type="http://schemas.openxmlformats.org/officeDocument/2006/relationships/notesSlide" Target="../notesSlides/notesSlide27.xml"/><Relationship Id="rId1" Type="http://schemas.openxmlformats.org/officeDocument/2006/relationships/slideLayout" Target="../slideLayouts/slideLayout44.xml"/><Relationship Id="rId6" Type="http://schemas.openxmlformats.org/officeDocument/2006/relationships/hyperlink" Target="https://data.vlaanderen.be/doc/applicatieprofiel/statistiek/" TargetMode="External"/><Relationship Id="rId5" Type="http://schemas.openxmlformats.org/officeDocument/2006/relationships/hyperlink" Target="https://data.vlaanderen.be/doc/applicatieprofiel/sensoren-en-bemonstering/" TargetMode="External"/><Relationship Id="rId4" Type="http://schemas.openxmlformats.org/officeDocument/2006/relationships/hyperlink" Target="https://data.vlaanderen.be/doc/applicatieprofiel/observaties-en-metingen/kandidaatstandaard/2022-04-28/"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8.png"/><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8.png"/><Relationship Id="rId2" Type="http://schemas.openxmlformats.org/officeDocument/2006/relationships/diagramData" Target="../diagrams/data2.xml"/><Relationship Id="rId1" Type="http://schemas.openxmlformats.org/officeDocument/2006/relationships/slideLayout" Target="../slideLayouts/slideLayout4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44.xml"/><Relationship Id="rId4" Type="http://schemas.openxmlformats.org/officeDocument/2006/relationships/image" Target="../media/image61.svg"/></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42_957FC0B2.xml"/><Relationship Id="rId2" Type="http://schemas.openxmlformats.org/officeDocument/2006/relationships/notesSlide" Target="../notesSlides/notesSlide30.xml"/><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8.png"/><Relationship Id="rId2" Type="http://schemas.openxmlformats.org/officeDocument/2006/relationships/diagramData" Target="../diagrams/data3.xml"/><Relationship Id="rId1" Type="http://schemas.openxmlformats.org/officeDocument/2006/relationships/slideLayout" Target="../slideLayouts/slideLayout4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44.xml"/><Relationship Id="rId4" Type="http://schemas.openxmlformats.org/officeDocument/2006/relationships/image" Target="../media/image61.sv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hyperlink" Target="https://vlaamseoverheid.sharepoint.com/:p:/r/sites/aiv/tfs/oslo/Shared%20Documents/2.%20Thematische%20trajecten/OSLO%20Digitale%20Watermeter%20(PIO)/5.%20Thematische%20werkgroep%201/20240415_ThematicWorkshop1_Powerpoint_OSLODigitaleWatermeter.pptx?d=w350b0725c66c4c6585ac5ae791ddfe14&amp;csf=1&amp;web=1&amp;e=zd7LZf&amp;nav=eyJzSWQiOjMxNiwiY0lkIjo2MDMxNjY5ODd9" TargetMode="External"/><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8.png"/><Relationship Id="rId2" Type="http://schemas.openxmlformats.org/officeDocument/2006/relationships/diagramData" Target="../diagrams/data4.xml"/><Relationship Id="rId1" Type="http://schemas.openxmlformats.org/officeDocument/2006/relationships/slideLayout" Target="../slideLayouts/slideLayout4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44.xml"/><Relationship Id="rId4" Type="http://schemas.openxmlformats.org/officeDocument/2006/relationships/image" Target="../media/image61.svg"/></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hyperlink" Target="https://vlaamseoverheid.sharepoint.com/:p:/r/sites/aiv/tfs/oslo/Shared%20Documents/2.%20Thematische%20trajecten/OSLO%20Digitale%20Watermeter%20(PIO)/5.%20Thematische%20werkgroep%201/20240415_ThematicWorkshop1_Powerpoint_OSLODigitaleWatermeter.pptx?d=w350b0725c66c4c6585ac5ae791ddfe14&amp;csf=1&amp;web=1&amp;e=zd7LZf&amp;nav=eyJzSWQiOjMxNiwiY0lkIjo2MDMxNjY5ODd9" TargetMode="External"/><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8.png"/><Relationship Id="rId2" Type="http://schemas.openxmlformats.org/officeDocument/2006/relationships/diagramData" Target="../diagrams/data5.xml"/><Relationship Id="rId1" Type="http://schemas.openxmlformats.org/officeDocument/2006/relationships/slideLayout" Target="../slideLayouts/slideLayout4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3" Type="http://schemas.openxmlformats.org/officeDocument/2006/relationships/hyperlink" Target="https://vlaamseoverheid.sharepoint.com/:p:/r/sites/aiv/tfs/oslo/Shared%20Documents/2.%20Thematische%20trajecten/OSLO%20Digitale%20Watermeter%20(PIO)/5.%20Thematische%20werkgroep%201/20240415_ThematicWorkshop1_Powerpoint_OSLODigitaleWatermeter.pptx?d=w350b0725c66c4c6585ac5ae791ddfe14&amp;csf=1&amp;web=1&amp;e=zd7LZf&amp;nav=eyJzSWQiOjMxNiwiY0lkIjo2MDMxNjY5ODd9" TargetMode="External"/><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8.png"/><Relationship Id="rId2" Type="http://schemas.openxmlformats.org/officeDocument/2006/relationships/diagramData" Target="../diagrams/data6.xml"/><Relationship Id="rId1" Type="http://schemas.openxmlformats.org/officeDocument/2006/relationships/slideLayout" Target="../slideLayouts/slideLayout4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hyperlink" Target="https://vlaamseoverheid.sharepoint.com/:p:/r/sites/aiv/tfs/oslo/Shared%20Documents/2.%20Thematische%20trajecten/OSLO%20Digitale%20Watermeter%20(PIO)/5.%20Thematische%20werkgroep%201/20240415_ThematicWorkshop1_Powerpoint_OSLODigitaleWatermeter.pptx?d=w350b0725c66c4c6585ac5ae791ddfe14&amp;csf=1&amp;web=1&amp;e=zd7LZf&amp;nav=eyJzSWQiOjMxNiwiY0lkIjo2MDMxNjY5ODd9" TargetMode="External"/><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2" Type="http://schemas.microsoft.com/office/2018/10/relationships/comments" Target="../comments/modernComment_151_F9F46FBA.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4.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4.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hyperlink" Target="https://www.vlaanderen.be/digitaal-vlaanderen/agenda/evenementen/oslo-digitale-watermeter/thematische-werkgroep-2-oslo-digitale-watermeter" TargetMode="External"/><Relationship Id="rId2" Type="http://schemas.openxmlformats.org/officeDocument/2006/relationships/notesSlide" Target="../notesSlides/notesSlide48.xml"/><Relationship Id="rId1" Type="http://schemas.openxmlformats.org/officeDocument/2006/relationships/slideLayout" Target="../slideLayouts/slideLayout44.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3" Type="http://schemas.openxmlformats.org/officeDocument/2006/relationships/hyperlink" Target="mailto:digitaal.vlaanderen@kb.vlaanderen.be" TargetMode="External"/><Relationship Id="rId2" Type="http://schemas.openxmlformats.org/officeDocument/2006/relationships/notesSlide" Target="../notesSlides/notesSlide50.xml"/><Relationship Id="rId1" Type="http://schemas.openxmlformats.org/officeDocument/2006/relationships/slideLayout" Target="../slideLayouts/slideLayout45.xml"/><Relationship Id="rId6" Type="http://schemas.openxmlformats.org/officeDocument/2006/relationships/hyperlink" Target="https://github.com/Informatievlaanderen/OSLOthema-DigitaleWatermeter" TargetMode="External"/><Relationship Id="rId5" Type="http://schemas.openxmlformats.org/officeDocument/2006/relationships/image" Target="../media/image87.png"/><Relationship Id="rId4" Type="http://schemas.openxmlformats.org/officeDocument/2006/relationships/hyperlink" Target="mailto:william.verbeeck@vlaanderen.be"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1"/>
          <p:cNvPicPr preferRelativeResize="0"/>
          <p:nvPr/>
        </p:nvPicPr>
        <p:blipFill rotWithShape="1">
          <a:blip r:embed="rId3"/>
          <a:srcRect l="6140" t="1215" r="6576"/>
          <a:stretch/>
        </p:blipFill>
        <p:spPr>
          <a:xfrm>
            <a:off x="4643918" y="-7358"/>
            <a:ext cx="6271733" cy="5151739"/>
          </a:xfrm>
          <a:prstGeom prst="rect">
            <a:avLst/>
          </a:prstGeom>
          <a:noFill/>
          <a:ln>
            <a:noFill/>
          </a:ln>
        </p:spPr>
      </p:pic>
      <p:grpSp>
        <p:nvGrpSpPr>
          <p:cNvPr id="173" name="Google Shape;173;p1"/>
          <p:cNvGrpSpPr/>
          <p:nvPr/>
        </p:nvGrpSpPr>
        <p:grpSpPr>
          <a:xfrm>
            <a:off x="0" y="-6475"/>
            <a:ext cx="6651458" cy="5143501"/>
            <a:chOff x="0" y="0"/>
            <a:chExt cx="8134350"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92500" lnSpcReduction="10000"/>
          </a:bodyPr>
          <a:lstStyle/>
          <a:p>
            <a:pPr>
              <a:lnSpc>
                <a:spcPct val="158343"/>
              </a:lnSpc>
              <a:buSzPct val="108106"/>
            </a:pPr>
            <a:r>
              <a:rPr lang="en-GB" sz="3200" b="1" i="0" u="none" strike="noStrike" cap="none">
                <a:solidFill>
                  <a:schemeClr val="dk1"/>
                </a:solidFill>
                <a:latin typeface="Arial"/>
                <a:ea typeface="Arial"/>
                <a:cs typeface="Arial"/>
                <a:sym typeface="Arial"/>
              </a:rPr>
              <a:t>OSLO </a:t>
            </a:r>
            <a:r>
              <a:rPr lang="en-GB" sz="3200" b="1" err="1">
                <a:solidFill>
                  <a:schemeClr val="dk1"/>
                </a:solidFill>
              </a:rPr>
              <a:t>Digitale</a:t>
            </a:r>
            <a:r>
              <a:rPr lang="en-GB" sz="3200" b="1">
                <a:solidFill>
                  <a:schemeClr val="dk1"/>
                </a:solidFill>
              </a:rPr>
              <a:t> </a:t>
            </a:r>
            <a:r>
              <a:rPr lang="en-GB" sz="3200" b="1" err="1">
                <a:solidFill>
                  <a:schemeClr val="dk1"/>
                </a:solidFill>
              </a:rPr>
              <a:t>Watermeter</a:t>
            </a:r>
            <a:endParaRPr sz="3200" b="1" i="0" u="none" strike="noStrike" cap="none">
              <a:solidFill>
                <a:schemeClr val="dk1"/>
              </a:solidFill>
              <a:latin typeface="Arial"/>
              <a:ea typeface="Arial"/>
              <a:cs typeface="Arial"/>
              <a:sym typeface="Arial"/>
            </a:endParaRPr>
          </a:p>
          <a:p>
            <a:pPr marL="0" marR="0" lvl="0" indent="0" algn="l" rtl="0">
              <a:lnSpc>
                <a:spcPct val="158343"/>
              </a:lnSpc>
              <a:spcBef>
                <a:spcPts val="0"/>
              </a:spcBef>
              <a:spcAft>
                <a:spcPts val="0"/>
              </a:spcAft>
              <a:buClr>
                <a:srgbClr val="000000"/>
              </a:buClr>
              <a:buSzPct val="108107"/>
              <a:buFont typeface="Arial"/>
              <a:buNone/>
            </a:pPr>
            <a:r>
              <a:rPr lang="en-GB" sz="2600" b="0" i="0" u="none" strike="noStrike" cap="none" err="1">
                <a:solidFill>
                  <a:schemeClr val="dk1"/>
                </a:solidFill>
                <a:latin typeface="Arial"/>
                <a:ea typeface="Arial"/>
                <a:cs typeface="Arial"/>
                <a:sym typeface="Arial"/>
              </a:rPr>
              <a:t>Thematische</a:t>
            </a:r>
            <a:r>
              <a:rPr lang="en-GB" sz="2600" b="0" i="0" u="none" strike="noStrike" cap="none">
                <a:solidFill>
                  <a:schemeClr val="dk1"/>
                </a:solidFill>
                <a:latin typeface="Arial"/>
                <a:ea typeface="Arial"/>
                <a:cs typeface="Arial"/>
                <a:sym typeface="Arial"/>
              </a:rPr>
              <a:t> </a:t>
            </a:r>
            <a:r>
              <a:rPr lang="en-GB" sz="2600" b="0" i="0" u="none" strike="noStrike" cap="none" err="1">
                <a:solidFill>
                  <a:schemeClr val="dk1"/>
                </a:solidFill>
                <a:latin typeface="Arial"/>
                <a:ea typeface="Arial"/>
                <a:cs typeface="Arial"/>
                <a:sym typeface="Arial"/>
              </a:rPr>
              <a:t>werkgroep</a:t>
            </a:r>
            <a:r>
              <a:rPr lang="en-GB" sz="2600" b="0" i="0" u="none" strike="noStrike" cap="none">
                <a:solidFill>
                  <a:schemeClr val="dk1"/>
                </a:solidFill>
                <a:latin typeface="Arial"/>
                <a:ea typeface="Arial"/>
                <a:cs typeface="Arial"/>
                <a:sym typeface="Arial"/>
              </a:rPr>
              <a:t> 1</a:t>
            </a:r>
            <a:endParaRPr sz="1100" b="0" i="0" u="none" strike="noStrike" cap="none">
              <a:solidFill>
                <a:schemeClr val="dk1"/>
              </a:solidFill>
              <a:latin typeface="Arial"/>
              <a:ea typeface="Arial"/>
              <a:cs typeface="Arial"/>
              <a:sym typeface="Arial"/>
            </a:endParaRPr>
          </a:p>
        </p:txBody>
      </p:sp>
      <p:sp>
        <p:nvSpPr>
          <p:cNvPr id="177" name="Google Shape;177;p1"/>
          <p:cNvSpPr txBox="1"/>
          <p:nvPr/>
        </p:nvSpPr>
        <p:spPr>
          <a:xfrm>
            <a:off x="492400" y="3109297"/>
            <a:ext cx="4487224" cy="16499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600" b="0" i="0" u="none" strike="noStrike" cap="none">
                <a:solidFill>
                  <a:srgbClr val="000000"/>
                </a:solidFill>
                <a:latin typeface="Arial"/>
                <a:ea typeface="Arial"/>
                <a:cs typeface="Arial"/>
                <a:sym typeface="Arial"/>
              </a:rPr>
              <a:t>Welkom!</a:t>
            </a:r>
            <a:br>
              <a:rPr lang="en-GB" sz="1600" b="0" i="0" u="none" strike="noStrike" cap="none">
                <a:latin typeface="Arial"/>
                <a:ea typeface="Arial"/>
                <a:cs typeface="Arial"/>
              </a:rPr>
            </a:br>
            <a:endParaRPr sz="1600" b="0" i="0" u="none" strike="noStrike" cap="none">
              <a:solidFill>
                <a:srgbClr val="000000"/>
              </a:solidFill>
              <a:latin typeface="Arial"/>
              <a:ea typeface="Arial"/>
              <a:cs typeface="Arial"/>
              <a:sym typeface="Arial"/>
            </a:endParaRPr>
          </a:p>
          <a:p>
            <a:pPr>
              <a:buSzPts val="1400"/>
            </a:pPr>
            <a:r>
              <a:rPr lang="en-GB" sz="1600" b="0" i="0" u="none" strike="noStrike" cap="none" err="1">
                <a:solidFill>
                  <a:srgbClr val="000000"/>
                </a:solidFill>
                <a:latin typeface="Arial"/>
                <a:ea typeface="Arial"/>
                <a:cs typeface="Arial"/>
                <a:sym typeface="Arial"/>
              </a:rPr>
              <a:t>Dinsdag</a:t>
            </a:r>
            <a:r>
              <a:rPr lang="en-GB" sz="1600"/>
              <a:t> 15 </a:t>
            </a:r>
            <a:r>
              <a:rPr lang="en-GB" sz="1600" err="1"/>
              <a:t>april</a:t>
            </a:r>
            <a:r>
              <a:rPr lang="en-GB" sz="1600"/>
              <a:t> 2024</a:t>
            </a:r>
          </a:p>
          <a:p>
            <a:pPr>
              <a:buSzPts val="1400"/>
            </a:pPr>
            <a:r>
              <a:rPr lang="en-GB" sz="1600" b="0" i="0" u="none" strike="noStrike" cap="none">
                <a:solidFill>
                  <a:srgbClr val="000000"/>
                </a:solidFill>
                <a:latin typeface="Arial"/>
                <a:ea typeface="Arial"/>
                <a:cs typeface="Arial"/>
                <a:sym typeface="Arial"/>
              </a:rPr>
              <a:t>VAC </a:t>
            </a:r>
            <a:r>
              <a:rPr lang="en-GB" sz="1600" b="0" i="0" u="none" strike="noStrike" cap="none" err="1">
                <a:solidFill>
                  <a:srgbClr val="000000"/>
                </a:solidFill>
                <a:latin typeface="Arial"/>
                <a:ea typeface="Arial"/>
                <a:cs typeface="Arial"/>
                <a:sym typeface="Arial"/>
              </a:rPr>
              <a:t>Antwerpen</a:t>
            </a:r>
            <a:r>
              <a:rPr lang="en-GB" sz="1600" b="0" i="0" u="none" strike="noStrike" cap="none">
                <a:solidFill>
                  <a:srgbClr val="000000"/>
                </a:solidFill>
                <a:latin typeface="Arial"/>
                <a:ea typeface="Arial"/>
                <a:cs typeface="Arial"/>
                <a:sym typeface="Arial"/>
              </a:rPr>
              <a:t> – 02.05 Horta</a:t>
            </a:r>
          </a:p>
          <a:p>
            <a:pPr>
              <a:buSzPts val="1400"/>
            </a:pPr>
            <a:endParaRPr lang="en-GB" sz="1600"/>
          </a:p>
          <a:p>
            <a:pPr>
              <a:buSzPts val="1400"/>
            </a:pPr>
            <a:r>
              <a:rPr lang="en-GB" sz="1600" b="1" i="0" u="none" strike="noStrike" cap="none">
                <a:solidFill>
                  <a:srgbClr val="000000"/>
                </a:solidFill>
                <a:latin typeface="Arial"/>
                <a:ea typeface="Arial"/>
                <a:cs typeface="Arial"/>
                <a:sym typeface="Arial"/>
              </a:rPr>
              <a:t>We </a:t>
            </a:r>
            <a:r>
              <a:rPr lang="en-GB" sz="1600" b="1" i="0" u="none" strike="noStrike" cap="none" err="1">
                <a:solidFill>
                  <a:srgbClr val="000000"/>
                </a:solidFill>
                <a:latin typeface="Arial"/>
                <a:ea typeface="Arial"/>
                <a:cs typeface="Arial"/>
                <a:sym typeface="Arial"/>
              </a:rPr>
              <a:t>starten</a:t>
            </a:r>
            <a:r>
              <a:rPr lang="en-GB" sz="1600" b="1" i="0" u="none" strike="noStrike" cap="none">
                <a:solidFill>
                  <a:srgbClr val="000000"/>
                </a:solidFill>
                <a:latin typeface="Arial"/>
                <a:ea typeface="Arial"/>
                <a:cs typeface="Arial"/>
                <a:sym typeface="Arial"/>
              </a:rPr>
              <a:t> om </a:t>
            </a:r>
            <a:r>
              <a:rPr lang="en-GB" sz="1600" b="1"/>
              <a:t>09:35</a:t>
            </a:r>
            <a:endParaRPr lang="en-GB" sz="1600" b="1"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17c39b9eb6b_2_10"/>
          <p:cNvSpPr txBox="1"/>
          <p:nvPr/>
        </p:nvSpPr>
        <p:spPr>
          <a:xfrm>
            <a:off x="628650" y="273850"/>
            <a:ext cx="8583900" cy="738300"/>
          </a:xfrm>
          <a:prstGeom prst="rect">
            <a:avLst/>
          </a:prstGeom>
          <a:noFill/>
          <a:ln>
            <a:noFill/>
          </a:ln>
        </p:spPr>
        <p:txBody>
          <a:bodyPr spcFirstLastPara="1" wrap="square" lIns="68550" tIns="34275" rIns="68550" bIns="34275" anchor="t" anchorCtr="0">
            <a:noAutofit/>
          </a:bodyPr>
          <a:lstStyle/>
          <a:p>
            <a:pPr marL="25400">
              <a:buSzPts val="3200"/>
            </a:pPr>
            <a:r>
              <a:rPr lang="en-GB" sz="2400" b="1"/>
              <a:t>High-level use cases van </a:t>
            </a:r>
            <a:r>
              <a:rPr lang="en-GB" sz="2400" b="1" err="1"/>
              <a:t>waaruit</a:t>
            </a:r>
            <a:r>
              <a:rPr lang="en-GB" sz="2400" b="1"/>
              <a:t> we </a:t>
            </a:r>
            <a:r>
              <a:rPr lang="en-GB" sz="2400" b="1" err="1"/>
              <a:t>zijn</a:t>
            </a:r>
            <a:r>
              <a:rPr lang="en-GB" sz="2400" b="1"/>
              <a:t> </a:t>
            </a:r>
            <a:r>
              <a:rPr lang="en-GB" sz="2400" b="1" err="1"/>
              <a:t>vertrokken</a:t>
            </a:r>
            <a:endParaRPr lang="en-US" sz="2400" b="1" i="0" u="none" strike="noStrike" cap="none">
              <a:solidFill>
                <a:srgbClr val="000000"/>
              </a:solidFill>
              <a:latin typeface="Arial"/>
              <a:ea typeface="Arial"/>
              <a:cs typeface="Arial"/>
            </a:endParaRPr>
          </a:p>
        </p:txBody>
      </p:sp>
      <p:sp>
        <p:nvSpPr>
          <p:cNvPr id="3" name="TextBox 2">
            <a:extLst>
              <a:ext uri="{FF2B5EF4-FFF2-40B4-BE49-F238E27FC236}">
                <a16:creationId xmlns:a16="http://schemas.microsoft.com/office/drawing/2014/main" id="{82294B41-0535-92A2-41F8-F87244E66B41}"/>
              </a:ext>
            </a:extLst>
          </p:cNvPr>
          <p:cNvSpPr txBox="1"/>
          <p:nvPr/>
        </p:nvSpPr>
        <p:spPr>
          <a:xfrm>
            <a:off x="928594" y="918857"/>
            <a:ext cx="6576060" cy="3508653"/>
          </a:xfrm>
          <a:prstGeom prst="rect">
            <a:avLst/>
          </a:prstGeom>
          <a:noFill/>
        </p:spPr>
        <p:txBody>
          <a:bodyPr wrap="square">
            <a:spAutoFit/>
          </a:bodyPr>
          <a:lstStyle/>
          <a:p>
            <a:pPr algn="l" rtl="0" fontAlgn="base"/>
            <a:r>
              <a:rPr lang="nl-NL" sz="1200" b="0" i="0" u="none" strike="noStrike">
                <a:solidFill>
                  <a:srgbClr val="000000"/>
                </a:solidFill>
                <a:effectLst/>
                <a:latin typeface="+mn-lt"/>
              </a:rPr>
              <a:t>Als </a:t>
            </a:r>
            <a:r>
              <a:rPr lang="nl-NL" b="1" i="0" u="none" strike="noStrike">
                <a:solidFill>
                  <a:srgbClr val="000000"/>
                </a:solidFill>
                <a:effectLst/>
                <a:latin typeface="+mn-lt"/>
              </a:rPr>
              <a:t>drinkwatermaatschappij</a:t>
            </a:r>
            <a:r>
              <a:rPr lang="nl-NL" sz="1200" b="0" i="0" u="none" strike="noStrike">
                <a:solidFill>
                  <a:srgbClr val="000000"/>
                </a:solidFill>
                <a:effectLst/>
                <a:latin typeface="+mn-lt"/>
              </a:rPr>
              <a:t> wil ik:</a:t>
            </a:r>
            <a:r>
              <a:rPr lang="en-US" sz="1200" b="0" i="0">
                <a:solidFill>
                  <a:srgbClr val="373636"/>
                </a:solidFill>
                <a:effectLst/>
                <a:latin typeface="+mn-lt"/>
              </a:rPr>
              <a:t>​</a:t>
            </a:r>
          </a:p>
          <a:p>
            <a:pPr marL="171450" indent="-171450" algn="l" rtl="0" fontAlgn="base">
              <a:buFont typeface="Arial" panose="020B0604020202020204" pitchFamily="34" charset="0"/>
              <a:buChar char="•"/>
            </a:pPr>
            <a:r>
              <a:rPr lang="nl-NL" sz="1200" b="0" i="0" u="none" strike="noStrike">
                <a:solidFill>
                  <a:srgbClr val="000000"/>
                </a:solidFill>
                <a:effectLst/>
                <a:latin typeface="+mn-lt"/>
              </a:rPr>
              <a:t>Historische verbruiksgegevens kunnen corrigeren in geval van foutieve metingen. </a:t>
            </a:r>
            <a:r>
              <a:rPr lang="en-US" sz="1200" b="0" i="0">
                <a:solidFill>
                  <a:srgbClr val="373636"/>
                </a:solidFill>
                <a:effectLst/>
                <a:latin typeface="+mn-lt"/>
              </a:rPr>
              <a:t>​</a:t>
            </a:r>
          </a:p>
          <a:p>
            <a:pPr marL="171450" indent="-171450" algn="l" rtl="0" fontAlgn="base">
              <a:buFont typeface="Arial" panose="020B0604020202020204" pitchFamily="34" charset="0"/>
              <a:buChar char="•"/>
            </a:pPr>
            <a:r>
              <a:rPr lang="nl-NL" sz="1200">
                <a:latin typeface="+mn-lt"/>
              </a:rPr>
              <a:t>D</a:t>
            </a:r>
            <a:r>
              <a:rPr lang="nl-NL" sz="1200" b="0" i="0" u="none" strike="noStrike">
                <a:solidFill>
                  <a:srgbClr val="000000"/>
                </a:solidFill>
                <a:effectLst/>
                <a:latin typeface="+mn-lt"/>
              </a:rPr>
              <a:t>e in- en uitstroom capteren op niveau van DMA's (District Metered Areas). </a:t>
            </a:r>
            <a:r>
              <a:rPr lang="en-US" sz="1200" b="0" i="0">
                <a:solidFill>
                  <a:srgbClr val="373636"/>
                </a:solidFill>
                <a:effectLst/>
                <a:latin typeface="+mn-lt"/>
              </a:rPr>
              <a:t>​</a:t>
            </a:r>
          </a:p>
          <a:p>
            <a:pPr marL="171450" indent="-171450" algn="l" rtl="0" fontAlgn="base">
              <a:buFont typeface="Arial" panose="020B0604020202020204" pitchFamily="34" charset="0"/>
              <a:buChar char="•"/>
            </a:pPr>
            <a:r>
              <a:rPr lang="nl-NL" sz="1200">
                <a:latin typeface="+mn-lt"/>
              </a:rPr>
              <a:t>H</a:t>
            </a:r>
            <a:r>
              <a:rPr lang="nl-NL" sz="1200" b="0" i="0" u="none" strike="noStrike">
                <a:solidFill>
                  <a:srgbClr val="000000"/>
                </a:solidFill>
                <a:effectLst/>
                <a:latin typeface="+mn-lt"/>
              </a:rPr>
              <a:t>et verlies van water in kaart brengen en minimaliseren (minimum(instroom - uitstroom)). </a:t>
            </a:r>
            <a:r>
              <a:rPr lang="en-US" sz="1200" b="0" i="0">
                <a:solidFill>
                  <a:srgbClr val="373636"/>
                </a:solidFill>
                <a:effectLst/>
                <a:latin typeface="+mn-lt"/>
              </a:rPr>
              <a:t>​</a:t>
            </a:r>
          </a:p>
          <a:p>
            <a:pPr marL="171450" indent="-171450" algn="l" rtl="0" fontAlgn="base">
              <a:buFont typeface="Arial" panose="020B0604020202020204" pitchFamily="34" charset="0"/>
              <a:buChar char="•"/>
            </a:pPr>
            <a:r>
              <a:rPr lang="nl-NL" sz="1200">
                <a:latin typeface="+mn-lt"/>
              </a:rPr>
              <a:t>D</a:t>
            </a:r>
            <a:r>
              <a:rPr lang="nl-NL" sz="1200" b="0" i="0" u="none" strike="noStrike">
                <a:solidFill>
                  <a:srgbClr val="000000"/>
                </a:solidFill>
                <a:effectLst/>
                <a:latin typeface="+mn-lt"/>
              </a:rPr>
              <a:t>e verbruiksdata delen met onderzoeksinstellingen door een GDPR-conforme aggregatie van verbruiksdata in tijd en ruimte te voorzien. </a:t>
            </a:r>
            <a:r>
              <a:rPr lang="en-US" sz="1200" b="0" i="0">
                <a:solidFill>
                  <a:srgbClr val="373636"/>
                </a:solidFill>
                <a:effectLst/>
                <a:latin typeface="+mn-lt"/>
              </a:rPr>
              <a:t>​</a:t>
            </a:r>
          </a:p>
          <a:p>
            <a:pPr marL="171450" indent="-171450" algn="l" rtl="0" fontAlgn="base">
              <a:buFont typeface="Arial" panose="020B0604020202020204" pitchFamily="34" charset="0"/>
              <a:buChar char="•"/>
            </a:pPr>
            <a:r>
              <a:rPr lang="nl-NL" sz="1200">
                <a:latin typeface="+mn-lt"/>
              </a:rPr>
              <a:t>D</a:t>
            </a:r>
            <a:r>
              <a:rPr lang="nl-NL" sz="1200" b="0" i="0" u="none" strike="noStrike">
                <a:solidFill>
                  <a:srgbClr val="000000"/>
                </a:solidFill>
                <a:effectLst/>
                <a:latin typeface="+mn-lt"/>
              </a:rPr>
              <a:t>e verbruiksdata ter beschikking stellen volgens een gestandaardiseerd model voor de waterregulator (VMM).</a:t>
            </a:r>
            <a:r>
              <a:rPr lang="en-US" sz="1200" b="0" i="0">
                <a:solidFill>
                  <a:srgbClr val="373636"/>
                </a:solidFill>
                <a:effectLst/>
                <a:latin typeface="+mn-lt"/>
              </a:rPr>
              <a:t>​</a:t>
            </a:r>
          </a:p>
          <a:p>
            <a:pPr algn="l" rtl="0" fontAlgn="base"/>
            <a:r>
              <a:rPr lang="nl-NL" sz="1200" b="0" i="0">
                <a:solidFill>
                  <a:srgbClr val="373636"/>
                </a:solidFill>
                <a:effectLst/>
                <a:latin typeface="+mn-lt"/>
              </a:rPr>
              <a:t>​</a:t>
            </a:r>
          </a:p>
          <a:p>
            <a:pPr algn="l" rtl="0" fontAlgn="base"/>
            <a:r>
              <a:rPr lang="nl-NL" sz="1200" b="0" i="0" u="none" strike="noStrike">
                <a:solidFill>
                  <a:srgbClr val="000000"/>
                </a:solidFill>
                <a:effectLst/>
                <a:latin typeface="+mn-lt"/>
              </a:rPr>
              <a:t>Als </a:t>
            </a:r>
            <a:r>
              <a:rPr lang="nl-NL" b="1" i="0" u="none" strike="noStrike">
                <a:solidFill>
                  <a:srgbClr val="000000"/>
                </a:solidFill>
                <a:effectLst/>
                <a:latin typeface="+mn-lt"/>
              </a:rPr>
              <a:t>data analyst</a:t>
            </a:r>
            <a:r>
              <a:rPr lang="nl-NL" sz="1200" b="1" i="0" u="none" strike="noStrike">
                <a:solidFill>
                  <a:srgbClr val="000000"/>
                </a:solidFill>
                <a:effectLst/>
                <a:latin typeface="+mn-lt"/>
              </a:rPr>
              <a:t> </a:t>
            </a:r>
            <a:r>
              <a:rPr lang="nl-NL" sz="1200" b="0" i="0" u="none" strike="noStrike">
                <a:solidFill>
                  <a:srgbClr val="000000"/>
                </a:solidFill>
                <a:effectLst/>
                <a:latin typeface="+mn-lt"/>
              </a:rPr>
              <a:t>wil ik:</a:t>
            </a:r>
            <a:r>
              <a:rPr lang="en-US" sz="1200" b="0" i="0">
                <a:solidFill>
                  <a:srgbClr val="373636"/>
                </a:solidFill>
                <a:effectLst/>
                <a:latin typeface="+mn-lt"/>
              </a:rPr>
              <a:t>​</a:t>
            </a:r>
          </a:p>
          <a:p>
            <a:pPr marL="171450" indent="-171450" algn="l" rtl="0" fontAlgn="base">
              <a:buFont typeface="Arial" panose="020B0604020202020204" pitchFamily="34" charset="0"/>
              <a:buChar char="•"/>
            </a:pPr>
            <a:r>
              <a:rPr lang="nl-NL" sz="1200">
                <a:latin typeface="+mn-lt"/>
              </a:rPr>
              <a:t>D</a:t>
            </a:r>
            <a:r>
              <a:rPr lang="nl-NL" sz="1200" b="0" i="0" u="none" strike="noStrike">
                <a:solidFill>
                  <a:srgbClr val="000000"/>
                </a:solidFill>
                <a:effectLst/>
                <a:latin typeface="+mn-lt"/>
              </a:rPr>
              <a:t>at de verbruiksdata in een eenduidig formaat gedeeld wordt (kubieke meter, liter).</a:t>
            </a:r>
            <a:r>
              <a:rPr lang="en-US" sz="1200" b="0" i="0">
                <a:solidFill>
                  <a:srgbClr val="373636"/>
                </a:solidFill>
                <a:effectLst/>
                <a:latin typeface="+mn-lt"/>
              </a:rPr>
              <a:t>​</a:t>
            </a:r>
          </a:p>
          <a:p>
            <a:pPr marL="171450" indent="-171450" algn="l" rtl="0" fontAlgn="base">
              <a:buFont typeface="Arial" panose="020B0604020202020204" pitchFamily="34" charset="0"/>
              <a:buChar char="•"/>
            </a:pPr>
            <a:r>
              <a:rPr lang="nl-NL" sz="1200">
                <a:latin typeface="+mn-lt"/>
              </a:rPr>
              <a:t>W</a:t>
            </a:r>
            <a:r>
              <a:rPr lang="nl-NL" sz="1200" b="0" i="0" u="none" strike="noStrike">
                <a:solidFill>
                  <a:srgbClr val="000000"/>
                </a:solidFill>
                <a:effectLst/>
                <a:latin typeface="+mn-lt"/>
              </a:rPr>
              <a:t>eten of de verbruiksdata die ik bekijk, daadwerkelijk gemeten data zijn, geschatte data, of handmatig ingevoerde data.</a:t>
            </a:r>
            <a:r>
              <a:rPr lang="en-US" sz="1200" b="0" i="0">
                <a:solidFill>
                  <a:srgbClr val="373636"/>
                </a:solidFill>
                <a:effectLst/>
                <a:latin typeface="+mn-lt"/>
              </a:rPr>
              <a:t>​</a:t>
            </a:r>
          </a:p>
          <a:p>
            <a:pPr marL="171450" indent="-171450" algn="l" rtl="0" fontAlgn="base">
              <a:buFont typeface="Arial" panose="020B0604020202020204" pitchFamily="34" charset="0"/>
              <a:buChar char="•"/>
            </a:pPr>
            <a:r>
              <a:rPr lang="nl-NL" sz="1200">
                <a:latin typeface="+mn-lt"/>
              </a:rPr>
              <a:t>D</a:t>
            </a:r>
            <a:r>
              <a:rPr lang="nl-NL" sz="1200" b="0" i="0" u="none" strike="noStrike">
                <a:solidFill>
                  <a:srgbClr val="000000"/>
                </a:solidFill>
                <a:effectLst/>
                <a:latin typeface="+mn-lt"/>
              </a:rPr>
              <a:t>e verbruiksdata kunnen verwerken met verschillende tijdsgranulariteit.</a:t>
            </a:r>
            <a:r>
              <a:rPr lang="en-US" sz="1200" b="0" i="0">
                <a:solidFill>
                  <a:srgbClr val="373636"/>
                </a:solidFill>
                <a:effectLst/>
                <a:latin typeface="+mn-lt"/>
              </a:rPr>
              <a:t>​</a:t>
            </a:r>
          </a:p>
          <a:p>
            <a:pPr marL="171450" indent="-171450" algn="l" rtl="0" fontAlgn="base">
              <a:buFont typeface="Arial" panose="020B0604020202020204" pitchFamily="34" charset="0"/>
              <a:buChar char="•"/>
            </a:pPr>
            <a:r>
              <a:rPr lang="nl-NL" sz="1200">
                <a:latin typeface="+mn-lt"/>
              </a:rPr>
              <a:t>H</a:t>
            </a:r>
            <a:r>
              <a:rPr lang="nl-NL" sz="1200" b="0" i="0" u="none" strike="noStrike">
                <a:solidFill>
                  <a:srgbClr val="000000"/>
                </a:solidFill>
                <a:effectLst/>
                <a:latin typeface="+mn-lt"/>
              </a:rPr>
              <a:t>et verbruik verklaren door de verbruiksgegevens aan regenwaterputten te linken.</a:t>
            </a:r>
            <a:r>
              <a:rPr lang="en-US" sz="1200" b="0" i="0">
                <a:solidFill>
                  <a:srgbClr val="373636"/>
                </a:solidFill>
                <a:effectLst/>
                <a:latin typeface="+mn-lt"/>
              </a:rPr>
              <a:t>​</a:t>
            </a:r>
          </a:p>
          <a:p>
            <a:pPr algn="l" rtl="0" fontAlgn="base"/>
            <a:r>
              <a:rPr lang="nl-NL" sz="1200" b="0" i="0">
                <a:solidFill>
                  <a:srgbClr val="373636"/>
                </a:solidFill>
                <a:effectLst/>
                <a:latin typeface="+mn-lt"/>
              </a:rPr>
              <a:t>​</a:t>
            </a:r>
          </a:p>
          <a:p>
            <a:pPr algn="l" rtl="0" fontAlgn="base"/>
            <a:r>
              <a:rPr lang="nl-NL" sz="1200" b="0" i="0" u="none" strike="noStrike">
                <a:solidFill>
                  <a:srgbClr val="000000"/>
                </a:solidFill>
                <a:effectLst/>
                <a:latin typeface="+mn-lt"/>
              </a:rPr>
              <a:t>Als </a:t>
            </a:r>
            <a:r>
              <a:rPr lang="nl-NL" b="1" i="0" u="none" strike="noStrike">
                <a:solidFill>
                  <a:srgbClr val="000000"/>
                </a:solidFill>
                <a:effectLst/>
                <a:latin typeface="+mn-lt"/>
              </a:rPr>
              <a:t>lokale overheid </a:t>
            </a:r>
            <a:r>
              <a:rPr lang="nl-NL" sz="1200" b="0" i="0" u="none" strike="noStrike">
                <a:solidFill>
                  <a:srgbClr val="000000"/>
                </a:solidFill>
                <a:effectLst/>
                <a:latin typeface="+mn-lt"/>
              </a:rPr>
              <a:t>wil ik mijn inwoners kunnen sensibiliseren over hun waterverbruik (wijkniveau, straatniveau,...).</a:t>
            </a:r>
            <a:endParaRPr lang="en-US" sz="1200" b="0" i="0">
              <a:solidFill>
                <a:srgbClr val="373636"/>
              </a:solidFill>
              <a:effectLst/>
              <a:latin typeface="+mn-lt"/>
            </a:endParaRPr>
          </a:p>
        </p:txBody>
      </p:sp>
    </p:spTree>
    <p:extLst>
      <p:ext uri="{BB962C8B-B14F-4D97-AF65-F5344CB8AC3E}">
        <p14:creationId xmlns:p14="http://schemas.microsoft.com/office/powerpoint/2010/main" val="2581553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g11ee090956d_0_385"/>
          <p:cNvSpPr txBox="1"/>
          <p:nvPr/>
        </p:nvSpPr>
        <p:spPr>
          <a:xfrm>
            <a:off x="628650" y="456588"/>
            <a:ext cx="8200500" cy="546300"/>
          </a:xfrm>
          <a:prstGeom prst="rect">
            <a:avLst/>
          </a:prstGeom>
          <a:noFill/>
          <a:ln>
            <a:noFill/>
          </a:ln>
        </p:spPr>
        <p:txBody>
          <a:bodyPr spcFirstLastPara="1" wrap="square" lIns="68550" tIns="34275" rIns="68550" bIns="34275" anchor="t" anchorCtr="0">
            <a:noAutofit/>
          </a:bodyPr>
          <a:lstStyle>
            <a:defPPr marR="0" lvl="0" algn="l" rtl="0">
              <a:lnSpc>
                <a:spcPct val="100000"/>
              </a:lnSpc>
              <a:spcBef>
                <a:spcPts val="0"/>
              </a:spcBef>
              <a:spcAft>
                <a:spcPts val="0"/>
              </a:spcAft>
            </a:defPPr>
            <a:lvl1pPr marL="0" indent="0">
              <a:buSzPts val="3000"/>
              <a:buNone/>
              <a:defRPr sz="3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defRPr>
            </a:lvl1pPr>
          </a:lstStyle>
          <a:p>
            <a:r>
              <a:rPr lang="nl-BE" noProof="1"/>
              <a:t>Use</a:t>
            </a:r>
            <a:r>
              <a:rPr lang="nl-BE"/>
              <a:t> cases</a:t>
            </a:r>
          </a:p>
        </p:txBody>
      </p:sp>
      <p:sp>
        <p:nvSpPr>
          <p:cNvPr id="3" name="Text Placeholder 7">
            <a:extLst>
              <a:ext uri="{FF2B5EF4-FFF2-40B4-BE49-F238E27FC236}">
                <a16:creationId xmlns:a16="http://schemas.microsoft.com/office/drawing/2014/main" id="{BF3F8F5E-A776-E4E8-865C-9FAFC3D04674}"/>
              </a:ext>
            </a:extLst>
          </p:cNvPr>
          <p:cNvSpPr txBox="1">
            <a:spLocks/>
          </p:cNvSpPr>
          <p:nvPr/>
        </p:nvSpPr>
        <p:spPr>
          <a:xfrm>
            <a:off x="1345785" y="1376292"/>
            <a:ext cx="7302500" cy="326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102870" indent="0">
              <a:buFont typeface="Proxima Nova"/>
              <a:buNone/>
            </a:pPr>
            <a:r>
              <a:rPr lang="nl-BE" sz="1400">
                <a:latin typeface="Arial"/>
                <a:cs typeface="Arial"/>
              </a:rPr>
              <a:t>Als droogtecommissie kan ik granulaire (gemeente) voorspellingen in watervraag </a:t>
            </a:r>
            <a:br>
              <a:rPr lang="nl-BE" sz="1400">
                <a:latin typeface="Arial"/>
                <a:cs typeface="Arial"/>
              </a:rPr>
            </a:br>
            <a:r>
              <a:rPr lang="nl-BE" sz="1400">
                <a:latin typeface="Arial"/>
                <a:cs typeface="Arial"/>
              </a:rPr>
              <a:t>combineren met reeds beschikbare informatie over waternood zodat gebiedsgerichte communicatie kan gebeuren en daaraan gekoppelde maatregelen kunnen genomen worden. </a:t>
            </a:r>
            <a:br>
              <a:rPr lang="nl-BE" sz="1400">
                <a:latin typeface="Arial"/>
                <a:cs typeface="Arial"/>
              </a:rPr>
            </a:br>
            <a:endParaRPr lang="nl-BE" sz="1400">
              <a:latin typeface="Arial"/>
              <a:cs typeface="Arial"/>
            </a:endParaRPr>
          </a:p>
          <a:p>
            <a:pPr marL="102870" indent="0">
              <a:buFont typeface="Proxima Nova"/>
              <a:buNone/>
            </a:pPr>
            <a:r>
              <a:rPr lang="nl-BE" sz="1400">
                <a:latin typeface="Arial"/>
                <a:cs typeface="Arial"/>
              </a:rPr>
              <a:t>Als lokaal bestuur kan ik waterschaarste inschatten op wijk- of straatniveau zodat ik mijn inwoners bewust kan maken van het waterschaarste risico en ze voorzichtiger om kunnen springen met hun waterverbruik.</a:t>
            </a:r>
            <a:br>
              <a:rPr lang="nl-BE" sz="1400">
                <a:latin typeface="Arial"/>
                <a:cs typeface="Arial"/>
              </a:rPr>
            </a:br>
            <a:endParaRPr lang="nl-BE" sz="1400">
              <a:latin typeface="Arial"/>
              <a:cs typeface="Arial"/>
            </a:endParaRPr>
          </a:p>
          <a:p>
            <a:pPr marL="102870" indent="0">
              <a:buFont typeface="Proxima Nova"/>
              <a:buNone/>
            </a:pPr>
            <a:r>
              <a:rPr lang="nl-BE" sz="1400">
                <a:latin typeface="Arial"/>
                <a:cs typeface="Arial"/>
              </a:rPr>
              <a:t>Als droogtecommissie kan ik op dag-basis de watervraag voorspellen voor minimaal de komende 7 dagen zodat communicatie, overleggen en maatregelen tijdig kunnen plaatsvinden.</a:t>
            </a:r>
          </a:p>
        </p:txBody>
      </p:sp>
      <p:pic>
        <p:nvPicPr>
          <p:cNvPr id="4" name="Google Shape;633;g2b429d96f97_0_1076" descr="A yellow post-it note with a red push pin&#10;&#10;Description automatically generated">
            <a:extLst>
              <a:ext uri="{FF2B5EF4-FFF2-40B4-BE49-F238E27FC236}">
                <a16:creationId xmlns:a16="http://schemas.microsoft.com/office/drawing/2014/main" id="{8A14FF50-A507-AF27-AD4D-3923BB696231}"/>
              </a:ext>
            </a:extLst>
          </p:cNvPr>
          <p:cNvPicPr preferRelativeResize="0"/>
          <p:nvPr/>
        </p:nvPicPr>
        <p:blipFill rotWithShape="1">
          <a:blip r:embed="rId3">
            <a:alphaModFix/>
          </a:blip>
          <a:srcRect l="11721" r="7937" b="7817"/>
          <a:stretch/>
        </p:blipFill>
        <p:spPr>
          <a:xfrm>
            <a:off x="628650" y="1441362"/>
            <a:ext cx="560500" cy="661370"/>
          </a:xfrm>
          <a:prstGeom prst="rect">
            <a:avLst/>
          </a:prstGeom>
          <a:noFill/>
          <a:ln>
            <a:noFill/>
          </a:ln>
        </p:spPr>
      </p:pic>
      <p:pic>
        <p:nvPicPr>
          <p:cNvPr id="5" name="Google Shape;633;g2b429d96f97_0_1076" descr="A yellow post-it note with a red push pin&#10;&#10;Description automatically generated">
            <a:extLst>
              <a:ext uri="{FF2B5EF4-FFF2-40B4-BE49-F238E27FC236}">
                <a16:creationId xmlns:a16="http://schemas.microsoft.com/office/drawing/2014/main" id="{3C616495-F7C3-A133-0941-56F9E855B886}"/>
              </a:ext>
            </a:extLst>
          </p:cNvPr>
          <p:cNvPicPr preferRelativeResize="0"/>
          <p:nvPr/>
        </p:nvPicPr>
        <p:blipFill rotWithShape="1">
          <a:blip r:embed="rId3">
            <a:alphaModFix/>
          </a:blip>
          <a:srcRect l="11721" r="7937" b="7817"/>
          <a:stretch/>
        </p:blipFill>
        <p:spPr>
          <a:xfrm>
            <a:off x="628650" y="2273930"/>
            <a:ext cx="560500" cy="661370"/>
          </a:xfrm>
          <a:prstGeom prst="rect">
            <a:avLst/>
          </a:prstGeom>
          <a:noFill/>
          <a:ln>
            <a:noFill/>
          </a:ln>
        </p:spPr>
      </p:pic>
      <p:pic>
        <p:nvPicPr>
          <p:cNvPr id="6" name="Google Shape;633;g2b429d96f97_0_1076" descr="A yellow post-it note with a red push pin&#10;&#10;Description automatically generated">
            <a:extLst>
              <a:ext uri="{FF2B5EF4-FFF2-40B4-BE49-F238E27FC236}">
                <a16:creationId xmlns:a16="http://schemas.microsoft.com/office/drawing/2014/main" id="{28DD9BD2-7470-608A-B22F-D8A5BF7C6689}"/>
              </a:ext>
            </a:extLst>
          </p:cNvPr>
          <p:cNvPicPr preferRelativeResize="0"/>
          <p:nvPr/>
        </p:nvPicPr>
        <p:blipFill rotWithShape="1">
          <a:blip r:embed="rId3">
            <a:alphaModFix/>
          </a:blip>
          <a:srcRect l="11721" r="7937" b="7817"/>
          <a:stretch/>
        </p:blipFill>
        <p:spPr>
          <a:xfrm>
            <a:off x="651510" y="3133002"/>
            <a:ext cx="560500" cy="661370"/>
          </a:xfrm>
          <a:prstGeom prst="rect">
            <a:avLst/>
          </a:prstGeom>
          <a:noFill/>
          <a:ln>
            <a:noFill/>
          </a:ln>
        </p:spPr>
      </p:pic>
      <p:sp>
        <p:nvSpPr>
          <p:cNvPr id="8" name="TextBox 7">
            <a:extLst>
              <a:ext uri="{FF2B5EF4-FFF2-40B4-BE49-F238E27FC236}">
                <a16:creationId xmlns:a16="http://schemas.microsoft.com/office/drawing/2014/main" id="{3359F0E9-F1D8-8208-0CD5-CAEF5CAF82D3}"/>
              </a:ext>
            </a:extLst>
          </p:cNvPr>
          <p:cNvSpPr txBox="1"/>
          <p:nvPr/>
        </p:nvSpPr>
        <p:spPr>
          <a:xfrm>
            <a:off x="762426" y="1636321"/>
            <a:ext cx="338666" cy="307777"/>
          </a:xfrm>
          <a:prstGeom prst="rect">
            <a:avLst/>
          </a:prstGeom>
          <a:noFill/>
        </p:spPr>
        <p:txBody>
          <a:bodyPr wrap="square" rtlCol="0">
            <a:spAutoFit/>
          </a:bodyPr>
          <a:lstStyle/>
          <a:p>
            <a:r>
              <a:rPr lang="en-GB" b="1"/>
              <a:t>1</a:t>
            </a:r>
          </a:p>
        </p:txBody>
      </p:sp>
      <p:sp>
        <p:nvSpPr>
          <p:cNvPr id="9" name="TextBox 8">
            <a:extLst>
              <a:ext uri="{FF2B5EF4-FFF2-40B4-BE49-F238E27FC236}">
                <a16:creationId xmlns:a16="http://schemas.microsoft.com/office/drawing/2014/main" id="{BD0A5A3A-DF0B-4E60-5794-FA1C3A439F1C}"/>
              </a:ext>
            </a:extLst>
          </p:cNvPr>
          <p:cNvSpPr txBox="1"/>
          <p:nvPr/>
        </p:nvSpPr>
        <p:spPr>
          <a:xfrm>
            <a:off x="762426" y="2502556"/>
            <a:ext cx="338666" cy="307777"/>
          </a:xfrm>
          <a:prstGeom prst="rect">
            <a:avLst/>
          </a:prstGeom>
          <a:noFill/>
        </p:spPr>
        <p:txBody>
          <a:bodyPr wrap="square" rtlCol="0">
            <a:spAutoFit/>
          </a:bodyPr>
          <a:lstStyle/>
          <a:p>
            <a:r>
              <a:rPr lang="en-GB" b="1"/>
              <a:t>2</a:t>
            </a:r>
          </a:p>
        </p:txBody>
      </p:sp>
      <p:sp>
        <p:nvSpPr>
          <p:cNvPr id="10" name="TextBox 9">
            <a:extLst>
              <a:ext uri="{FF2B5EF4-FFF2-40B4-BE49-F238E27FC236}">
                <a16:creationId xmlns:a16="http://schemas.microsoft.com/office/drawing/2014/main" id="{BA2BE646-CF30-9171-4AB9-ABF29491A56F}"/>
              </a:ext>
            </a:extLst>
          </p:cNvPr>
          <p:cNvSpPr txBox="1"/>
          <p:nvPr/>
        </p:nvSpPr>
        <p:spPr>
          <a:xfrm>
            <a:off x="762426" y="3333511"/>
            <a:ext cx="338666" cy="307777"/>
          </a:xfrm>
          <a:prstGeom prst="rect">
            <a:avLst/>
          </a:prstGeom>
          <a:noFill/>
        </p:spPr>
        <p:txBody>
          <a:bodyPr wrap="square" rtlCol="0">
            <a:spAutoFit/>
          </a:bodyPr>
          <a:lstStyle/>
          <a:p>
            <a:r>
              <a:rPr lang="en-GB" b="1"/>
              <a:t>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11ee090956d_0_377"/>
          <p:cNvSpPr txBox="1"/>
          <p:nvPr/>
        </p:nvSpPr>
        <p:spPr>
          <a:xfrm>
            <a:off x="776268" y="289986"/>
            <a:ext cx="563529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200" b="1" i="0" u="none" strike="noStrike" cap="none">
                <a:solidFill>
                  <a:srgbClr val="000000"/>
                </a:solidFill>
                <a:latin typeface="Arial"/>
                <a:ea typeface="Arial"/>
                <a:cs typeface="Arial"/>
                <a:sym typeface="Arial"/>
              </a:rPr>
              <a:t>Afstemmen</a:t>
            </a:r>
            <a:r>
              <a:rPr lang="nl-BE" sz="3000" b="1" i="0" u="none" strike="noStrike" cap="none">
                <a:solidFill>
                  <a:srgbClr val="000000"/>
                </a:solidFill>
                <a:latin typeface="Arial"/>
                <a:ea typeface="Arial"/>
                <a:cs typeface="Arial"/>
                <a:sym typeface="Arial"/>
              </a:rPr>
              <a:t> met bestaande data standaarden</a:t>
            </a:r>
            <a:endParaRPr sz="3000" b="1" i="0" u="none" strike="noStrike" cap="none">
              <a:solidFill>
                <a:srgbClr val="000000"/>
              </a:solidFill>
              <a:latin typeface="Arial"/>
              <a:ea typeface="Arial"/>
              <a:cs typeface="Arial"/>
              <a:sym typeface="Arial"/>
            </a:endParaRPr>
          </a:p>
        </p:txBody>
      </p:sp>
      <p:sp>
        <p:nvSpPr>
          <p:cNvPr id="797" name="Google Shape;797;g11ee090956d_0_377"/>
          <p:cNvSpPr txBox="1"/>
          <p:nvPr/>
        </p:nvSpPr>
        <p:spPr>
          <a:xfrm>
            <a:off x="776268" y="2831612"/>
            <a:ext cx="3264627" cy="1477297"/>
          </a:xfrm>
          <a:prstGeom prst="rect">
            <a:avLst/>
          </a:prstGeom>
          <a:noFill/>
          <a:ln>
            <a:noFill/>
          </a:ln>
        </p:spPr>
        <p:txBody>
          <a:bodyPr spcFirstLastPara="1" wrap="square" lIns="91425" tIns="91425" rIns="91425" bIns="91425" anchor="t" anchorCtr="0">
            <a:spAutoFit/>
          </a:bodyPr>
          <a:lstStyle/>
          <a:p>
            <a:pPr marL="425450" lvl="3" indent="-285750">
              <a:buSzPts val="1400"/>
              <a:buFont typeface="Arial" panose="020B0604020202020204" pitchFamily="34" charset="0"/>
              <a:buChar char="•"/>
            </a:pPr>
            <a:r>
              <a:rPr lang="en-GB" i="0" u="sng" strike="noStrike">
                <a:solidFill>
                  <a:srgbClr val="3C96BE"/>
                </a:solidFill>
                <a:effectLst/>
                <a:hlinkClick r:id="rId3"/>
              </a:rPr>
              <a:t>OSLO Waterkwaliteit</a:t>
            </a:r>
            <a:endParaRPr lang="en-GB" i="0" u="sng" strike="noStrike">
              <a:solidFill>
                <a:srgbClr val="3C96BE"/>
              </a:solidFill>
              <a:effectLst/>
            </a:endParaRPr>
          </a:p>
          <a:p>
            <a:pPr marL="425450" lvl="3" indent="-285750">
              <a:buSzPts val="1400"/>
              <a:buFont typeface="Arial" panose="020B0604020202020204" pitchFamily="34" charset="0"/>
              <a:buChar char="•"/>
            </a:pPr>
            <a:r>
              <a:rPr lang="en-GB" i="0" u="sng" strike="noStrike">
                <a:solidFill>
                  <a:srgbClr val="3C96BE"/>
                </a:solidFill>
                <a:effectLst/>
                <a:hlinkClick r:id="rId4"/>
              </a:rPr>
              <a:t>OSLO </a:t>
            </a:r>
            <a:r>
              <a:rPr lang="en-GB" i="0">
                <a:solidFill>
                  <a:srgbClr val="3C96BE"/>
                </a:solidFill>
                <a:effectLst/>
                <a:hlinkClick r:id="rId4"/>
              </a:rPr>
              <a:t>Statistiek</a:t>
            </a:r>
            <a:endParaRPr lang="en-GB" u="sng">
              <a:solidFill>
                <a:srgbClr val="3C96BE"/>
              </a:solidFill>
            </a:endParaRPr>
          </a:p>
          <a:p>
            <a:pPr marL="425450" lvl="3" indent="-285750">
              <a:buSzPts val="1400"/>
              <a:buFont typeface="Arial" panose="020B0604020202020204" pitchFamily="34" charset="0"/>
              <a:buChar char="•"/>
            </a:pPr>
            <a:r>
              <a:rPr lang="en-GB" i="0" u="sng" strike="noStrike">
                <a:solidFill>
                  <a:srgbClr val="3C96BE"/>
                </a:solidFill>
                <a:effectLst/>
                <a:hlinkClick r:id="rId5"/>
              </a:rPr>
              <a:t>OSLO Datakwaliteit</a:t>
            </a:r>
            <a:endParaRPr lang="en-GB" i="0" u="sng" strike="noStrike">
              <a:solidFill>
                <a:srgbClr val="3C96BE"/>
              </a:solidFill>
              <a:effectLst/>
            </a:endParaRPr>
          </a:p>
          <a:p>
            <a:pPr marL="425450" lvl="3" indent="-285750">
              <a:buSzPts val="1400"/>
              <a:buFont typeface="Arial" panose="020B0604020202020204" pitchFamily="34" charset="0"/>
              <a:buChar char="•"/>
            </a:pPr>
            <a:r>
              <a:rPr lang="en-GB" i="0" u="sng" strike="noStrike">
                <a:solidFill>
                  <a:srgbClr val="3C96BE"/>
                </a:solidFill>
                <a:effectLst/>
                <a:hlinkClick r:id="rId6"/>
              </a:rPr>
              <a:t>OSLO </a:t>
            </a:r>
            <a:r>
              <a:rPr lang="en-GB" i="0">
                <a:solidFill>
                  <a:srgbClr val="3C96BE"/>
                </a:solidFill>
                <a:effectLst/>
                <a:hlinkClick r:id="rId6"/>
              </a:rPr>
              <a:t>Observaties &amp; Metingen</a:t>
            </a:r>
            <a:endParaRPr lang="en-GB" i="0">
              <a:solidFill>
                <a:srgbClr val="3C96BE"/>
              </a:solidFill>
              <a:effectLst/>
            </a:endParaRPr>
          </a:p>
          <a:p>
            <a:pPr marL="425450" lvl="3" indent="-285750">
              <a:buSzPts val="1400"/>
              <a:buFont typeface="Arial" panose="020B0604020202020204" pitchFamily="34" charset="0"/>
              <a:buChar char="•"/>
            </a:pPr>
            <a:r>
              <a:rPr lang="en-GB" i="0" u="sng" strike="noStrike">
                <a:solidFill>
                  <a:srgbClr val="3C96BE"/>
                </a:solidFill>
                <a:effectLst/>
                <a:hlinkClick r:id="rId7"/>
              </a:rPr>
              <a:t>OSLO </a:t>
            </a:r>
            <a:r>
              <a:rPr lang="en-GB" i="0">
                <a:solidFill>
                  <a:srgbClr val="3C96BE"/>
                </a:solidFill>
                <a:effectLst/>
                <a:hlinkClick r:id="rId7"/>
              </a:rPr>
              <a:t>LDES</a:t>
            </a:r>
            <a:endParaRPr lang="en-GB">
              <a:solidFill>
                <a:srgbClr val="3C96BE"/>
              </a:solidFill>
            </a:endParaRPr>
          </a:p>
          <a:p>
            <a:pPr marL="425450" lvl="3" indent="-285750">
              <a:buSzPts val="1400"/>
              <a:buFont typeface="Arial" panose="020B0604020202020204" pitchFamily="34" charset="0"/>
              <a:buChar char="•"/>
            </a:pPr>
            <a:endParaRPr lang="en-GB" i="0" u="sng" strike="noStrike" cap="none">
              <a:solidFill>
                <a:srgbClr val="3C96BE"/>
              </a:solidFill>
              <a:latin typeface="Arial"/>
              <a:ea typeface="Arial"/>
              <a:cs typeface="Arial"/>
            </a:endParaRPr>
          </a:p>
        </p:txBody>
      </p:sp>
      <p:pic>
        <p:nvPicPr>
          <p:cNvPr id="3074" name="Picture 2" descr="Afbeeldingsresultaten voor digitaal vlaanderen">
            <a:extLst>
              <a:ext uri="{FF2B5EF4-FFF2-40B4-BE49-F238E27FC236}">
                <a16:creationId xmlns:a16="http://schemas.microsoft.com/office/drawing/2014/main" id="{D8A257D9-0785-B0CB-6A3B-306AF74EBC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5551" y="2170253"/>
            <a:ext cx="923790" cy="5027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24D0080-C7BC-C2F1-4F38-8AB4657B3149}"/>
              </a:ext>
            </a:extLst>
          </p:cNvPr>
          <p:cNvSpPr txBox="1"/>
          <p:nvPr/>
        </p:nvSpPr>
        <p:spPr>
          <a:xfrm>
            <a:off x="823619" y="2170253"/>
            <a:ext cx="2608070" cy="523220"/>
          </a:xfrm>
          <a:prstGeom prst="rect">
            <a:avLst/>
          </a:prstGeom>
          <a:noFill/>
        </p:spPr>
        <p:txBody>
          <a:bodyPr wrap="square" rtlCol="0">
            <a:spAutoFit/>
          </a:bodyPr>
          <a:lstStyle/>
          <a:p>
            <a:r>
              <a:rPr lang="en-GB"/>
              <a:t>Open </a:t>
            </a:r>
            <a:r>
              <a:rPr lang="en-GB" err="1"/>
              <a:t>Standaarden</a:t>
            </a:r>
            <a:r>
              <a:rPr lang="en-GB"/>
              <a:t> </a:t>
            </a:r>
            <a:r>
              <a:rPr lang="en-GB" err="1"/>
              <a:t>voor</a:t>
            </a:r>
            <a:r>
              <a:rPr lang="en-GB"/>
              <a:t> </a:t>
            </a:r>
            <a:r>
              <a:rPr lang="en-GB" err="1"/>
              <a:t>Linkende</a:t>
            </a:r>
            <a:r>
              <a:rPr lang="en-GB"/>
              <a:t> </a:t>
            </a:r>
            <a:r>
              <a:rPr lang="en-GB" err="1"/>
              <a:t>Organisaties</a:t>
            </a:r>
            <a:r>
              <a:rPr lang="en-GB"/>
              <a:t> (OSLO)</a:t>
            </a:r>
          </a:p>
        </p:txBody>
      </p:sp>
      <p:pic>
        <p:nvPicPr>
          <p:cNvPr id="3076" name="Picture 4" descr="Afbeeldingsresultaten voor semic logo">
            <a:extLst>
              <a:ext uri="{FF2B5EF4-FFF2-40B4-BE49-F238E27FC236}">
                <a16:creationId xmlns:a16="http://schemas.microsoft.com/office/drawing/2014/main" id="{B37845A1-9397-CA10-B7E0-7D0F2FD2190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880" t="5450" r="17815" b="1"/>
          <a:stretch/>
        </p:blipFill>
        <p:spPr bwMode="auto">
          <a:xfrm>
            <a:off x="7261265" y="2159237"/>
            <a:ext cx="575682" cy="54525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97;g11ee090956d_0_377">
            <a:extLst>
              <a:ext uri="{FF2B5EF4-FFF2-40B4-BE49-F238E27FC236}">
                <a16:creationId xmlns:a16="http://schemas.microsoft.com/office/drawing/2014/main" id="{CAB43DAE-964B-BE40-CFF9-95D8DC2E9DD6}"/>
              </a:ext>
            </a:extLst>
          </p:cNvPr>
          <p:cNvSpPr txBox="1"/>
          <p:nvPr/>
        </p:nvSpPr>
        <p:spPr>
          <a:xfrm>
            <a:off x="5090744" y="2831612"/>
            <a:ext cx="3264627" cy="400079"/>
          </a:xfrm>
          <a:prstGeom prst="rect">
            <a:avLst/>
          </a:prstGeom>
          <a:noFill/>
          <a:ln>
            <a:noFill/>
          </a:ln>
        </p:spPr>
        <p:txBody>
          <a:bodyPr spcFirstLastPara="1" wrap="square" lIns="91425" tIns="91425" rIns="91425" bIns="91425" anchor="t" anchorCtr="0">
            <a:spAutoFit/>
          </a:bodyPr>
          <a:lstStyle/>
          <a:p>
            <a:pPr marL="425450" lvl="3" indent="-285750">
              <a:buSzPts val="1400"/>
              <a:buFont typeface="Arial" panose="020B0604020202020204" pitchFamily="34" charset="0"/>
              <a:buChar char="•"/>
            </a:pPr>
            <a:r>
              <a:rPr lang="en-GB" i="0" u="sng" strike="noStrike">
                <a:solidFill>
                  <a:srgbClr val="3C96BE"/>
                </a:solidFill>
                <a:effectLst/>
                <a:latin typeface="Arial" panose="020B0604020202020204" pitchFamily="34" charset="0"/>
                <a:hlinkClick r:id="rId10"/>
              </a:rPr>
              <a:t>MLDCAT-AP</a:t>
            </a:r>
            <a:endParaRPr lang="nl-BE" i="0" u="none" strike="noStrike" cap="none">
              <a:solidFill>
                <a:srgbClr val="FF0000"/>
              </a:solidFill>
              <a:latin typeface="Arial"/>
              <a:ea typeface="Arial"/>
              <a:cs typeface="Arial"/>
              <a:sym typeface="Arial"/>
            </a:endParaRPr>
          </a:p>
        </p:txBody>
      </p:sp>
      <p:sp>
        <p:nvSpPr>
          <p:cNvPr id="5" name="TextBox 4">
            <a:extLst>
              <a:ext uri="{FF2B5EF4-FFF2-40B4-BE49-F238E27FC236}">
                <a16:creationId xmlns:a16="http://schemas.microsoft.com/office/drawing/2014/main" id="{D161192C-FA30-0582-7696-7273282783E6}"/>
              </a:ext>
            </a:extLst>
          </p:cNvPr>
          <p:cNvSpPr txBox="1"/>
          <p:nvPr/>
        </p:nvSpPr>
        <p:spPr>
          <a:xfrm>
            <a:off x="5090744" y="2170253"/>
            <a:ext cx="2278170" cy="523220"/>
          </a:xfrm>
          <a:prstGeom prst="rect">
            <a:avLst/>
          </a:prstGeom>
          <a:noFill/>
        </p:spPr>
        <p:txBody>
          <a:bodyPr wrap="square" rtlCol="0">
            <a:spAutoFit/>
          </a:bodyPr>
          <a:lstStyle/>
          <a:p>
            <a:r>
              <a:rPr lang="en-GB"/>
              <a:t>Semantic Interoperability Community</a:t>
            </a:r>
          </a:p>
        </p:txBody>
      </p:sp>
    </p:spTree>
    <p:extLst>
      <p:ext uri="{BB962C8B-B14F-4D97-AF65-F5344CB8AC3E}">
        <p14:creationId xmlns:p14="http://schemas.microsoft.com/office/powerpoint/2010/main" val="3145639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bcb0aa4885_1_432"/>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1bcb0aa4885_1_432"/>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1bcb0aa4885_1_432"/>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451" name="Google Shape;451;g1bcb0aa4885_1_432"/>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g1bcb0aa4885_1_439"/>
          <p:cNvPicPr preferRelativeResize="0"/>
          <p:nvPr/>
        </p:nvPicPr>
        <p:blipFill rotWithShape="1">
          <a:blip r:embed="rId3">
            <a:alphaModFix/>
          </a:blip>
          <a:srcRect l="8010" r="8009"/>
          <a:stretch/>
        </p:blipFill>
        <p:spPr>
          <a:xfrm>
            <a:off x="6" y="0"/>
            <a:ext cx="9214340" cy="5143500"/>
          </a:xfrm>
          <a:prstGeom prst="rect">
            <a:avLst/>
          </a:prstGeom>
          <a:noFill/>
          <a:ln>
            <a:noFill/>
          </a:ln>
        </p:spPr>
      </p:pic>
      <p:sp>
        <p:nvSpPr>
          <p:cNvPr id="458" name="Google Shape;458;g1bcb0aa4885_1_439"/>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nl-BE"/>
              <a:t>14</a:t>
            </a:fld>
            <a:endParaRPr/>
          </a:p>
        </p:txBody>
      </p:sp>
      <p:sp>
        <p:nvSpPr>
          <p:cNvPr id="459" name="Google Shape;459;g1bcb0aa4885_1_439"/>
          <p:cNvSpPr/>
          <p:nvPr/>
        </p:nvSpPr>
        <p:spPr>
          <a:xfrm>
            <a:off x="75" y="0"/>
            <a:ext cx="9214200" cy="5122200"/>
          </a:xfrm>
          <a:prstGeom prst="rect">
            <a:avLst/>
          </a:prstGeom>
          <a:solidFill>
            <a:schemeClr val="dk1">
              <a:alpha val="31372"/>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nl-BE"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g1bcb0aa4885_1_446"/>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465" name="Google Shape;465;g1bcb0aa4885_1_446"/>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bcb0aa4885_1_45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Bottom-up</a:t>
            </a:r>
            <a:endParaRPr sz="1400" b="0" i="0" u="none" strike="noStrike" cap="none">
              <a:solidFill>
                <a:srgbClr val="000000"/>
              </a:solidFill>
              <a:latin typeface="Arial"/>
              <a:ea typeface="Arial"/>
              <a:cs typeface="Arial"/>
              <a:sym typeface="Arial"/>
            </a:endParaRPr>
          </a:p>
        </p:txBody>
      </p:sp>
      <p:sp>
        <p:nvSpPr>
          <p:cNvPr id="471" name="Google Shape;471;g1bcb0aa4885_1_451"/>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1bcb0aa4885_1_451"/>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1bcb0aa4885_1_451"/>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sp>
        <p:nvSpPr>
          <p:cNvPr id="474" name="Google Shape;474;g1bcb0aa4885_1_451"/>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1bcb0aa4885_1_451"/>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1bcb0aa4885_1_451"/>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Bestaande standaarden</a:t>
            </a:r>
            <a:endParaRPr sz="1400" b="0" i="0" u="none" strike="noStrike" cap="none">
              <a:solidFill>
                <a:srgbClr val="000000"/>
              </a:solidFill>
              <a:latin typeface="Arial"/>
              <a:ea typeface="Arial"/>
              <a:cs typeface="Arial"/>
              <a:sym typeface="Arial"/>
            </a:endParaRPr>
          </a:p>
        </p:txBody>
      </p:sp>
      <p:sp>
        <p:nvSpPr>
          <p:cNvPr id="477" name="Google Shape;477;g1bcb0aa4885_1_451"/>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Semantische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Standaard</a:t>
            </a:r>
            <a:endParaRPr sz="1400" b="0" i="0" u="none" strike="noStrike" cap="none">
              <a:solidFill>
                <a:srgbClr val="000000"/>
              </a:solidFill>
              <a:latin typeface="Arial"/>
              <a:ea typeface="Arial"/>
              <a:cs typeface="Arial"/>
              <a:sym typeface="Arial"/>
            </a:endParaRPr>
          </a:p>
        </p:txBody>
      </p:sp>
      <p:sp>
        <p:nvSpPr>
          <p:cNvPr id="478" name="Google Shape;478;g1bcb0aa4885_1_451"/>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9" name="Google Shape;479;g1bcb0aa4885_1_451" descr="Afbeelding met schermafbeelding&#10;&#10;Beschrijving is gegenereerd met zeer hoge betrouwbaarheid"/>
          <p:cNvPicPr preferRelativeResize="0"/>
          <p:nvPr/>
        </p:nvPicPr>
        <p:blipFill rotWithShape="1">
          <a:blip r:embed="rId3">
            <a:alphaModFix/>
          </a:blip>
          <a:srcRect l="1016" t="2817" r="1142" b="3258"/>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480" name="Google Shape;480;g1bcb0aa4885_1_451"/>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1" name="Google Shape;481;g1bcb0aa4885_1_451"/>
          <p:cNvPicPr preferRelativeResize="0"/>
          <p:nvPr/>
        </p:nvPicPr>
        <p:blipFill rotWithShape="1">
          <a:blip r:embed="rId4">
            <a:alphaModFix/>
          </a:blip>
          <a:srcRect l="53582" t="830" r="1156"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482" name="Google Shape;482;g1bcb0aa4885_1_451"/>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483" name="Google Shape;483;g1bcb0aa4885_1_451"/>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4" name="Google Shape;484;g1bcb0aa4885_1_451"/>
          <p:cNvPicPr preferRelativeResize="0"/>
          <p:nvPr/>
        </p:nvPicPr>
        <p:blipFill rotWithShape="1">
          <a:blip r:embed="rId5">
            <a:alphaModFix/>
          </a:blip>
          <a:srcRect t="20057" r="12973"/>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485" name="Google Shape;485;g1bcb0aa4885_1_451"/>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Feedbacksessies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fba70e22ce_0_16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fba70e22ce_0_16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fba70e22ce_0_16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Onze aanpak</a:t>
            </a:r>
            <a:endParaRPr sz="3700" b="1" i="0" u="none" strike="noStrike" cap="none">
              <a:solidFill>
                <a:srgbClr val="000000"/>
              </a:solidFill>
              <a:latin typeface="Arial"/>
              <a:ea typeface="Arial"/>
              <a:cs typeface="Arial"/>
              <a:sym typeface="Arial"/>
            </a:endParaRPr>
          </a:p>
        </p:txBody>
      </p:sp>
      <p:pic>
        <p:nvPicPr>
          <p:cNvPr id="759" name="Google Shape;759;gfba70e22ce_0_16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1b11f535eda_1_30"/>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200" b="1" i="0" u="none" strike="noStrike" cap="none">
                <a:solidFill>
                  <a:srgbClr val="000000"/>
                </a:solidFill>
                <a:latin typeface="Arial"/>
                <a:ea typeface="Arial"/>
                <a:cs typeface="Arial"/>
                <a:sym typeface="Arial"/>
              </a:rPr>
              <a:t>Onze</a:t>
            </a:r>
            <a:r>
              <a:rPr lang="nl-BE" sz="3000" b="1" i="0" u="none" strike="noStrike" cap="none">
                <a:solidFill>
                  <a:srgbClr val="000000"/>
                </a:solidFill>
                <a:latin typeface="Arial"/>
                <a:ea typeface="Arial"/>
                <a:cs typeface="Arial"/>
                <a:sym typeface="Arial"/>
              </a:rPr>
              <a:t> aanpak</a:t>
            </a:r>
            <a:endParaRPr sz="3000" b="1" i="0" u="none" strike="noStrike" cap="none">
              <a:solidFill>
                <a:srgbClr val="000000"/>
              </a:solidFill>
              <a:latin typeface="Arial"/>
              <a:ea typeface="Arial"/>
              <a:cs typeface="Arial"/>
              <a:sym typeface="Arial"/>
            </a:endParaRPr>
          </a:p>
        </p:txBody>
      </p:sp>
      <p:grpSp>
        <p:nvGrpSpPr>
          <p:cNvPr id="8" name="Group 7">
            <a:extLst>
              <a:ext uri="{FF2B5EF4-FFF2-40B4-BE49-F238E27FC236}">
                <a16:creationId xmlns:a16="http://schemas.microsoft.com/office/drawing/2014/main" id="{0CBFA05A-CA32-DB93-B3FD-C3E0417E0907}"/>
              </a:ext>
            </a:extLst>
          </p:cNvPr>
          <p:cNvGrpSpPr/>
          <p:nvPr/>
        </p:nvGrpSpPr>
        <p:grpSpPr>
          <a:xfrm>
            <a:off x="1527586" y="1132356"/>
            <a:ext cx="6255572" cy="911075"/>
            <a:chOff x="1527586" y="1132356"/>
            <a:chExt cx="6255572" cy="911075"/>
          </a:xfrm>
        </p:grpSpPr>
        <p:sp>
          <p:nvSpPr>
            <p:cNvPr id="5" name="Rectangle 4">
              <a:extLst>
                <a:ext uri="{FF2B5EF4-FFF2-40B4-BE49-F238E27FC236}">
                  <a16:creationId xmlns:a16="http://schemas.microsoft.com/office/drawing/2014/main" id="{909EFFB4-8BA8-260C-5128-F6727003BAB6}"/>
                </a:ext>
              </a:extLst>
            </p:cNvPr>
            <p:cNvSpPr/>
            <p:nvPr/>
          </p:nvSpPr>
          <p:spPr>
            <a:xfrm>
              <a:off x="1527586" y="1132356"/>
              <a:ext cx="6255572" cy="9110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4" name="Group 3">
              <a:extLst>
                <a:ext uri="{FF2B5EF4-FFF2-40B4-BE49-F238E27FC236}">
                  <a16:creationId xmlns:a16="http://schemas.microsoft.com/office/drawing/2014/main" id="{1A7D1C94-CEAB-939C-1CBB-B2AB9624208B}"/>
                </a:ext>
              </a:extLst>
            </p:cNvPr>
            <p:cNvGrpSpPr/>
            <p:nvPr/>
          </p:nvGrpSpPr>
          <p:grpSpPr>
            <a:xfrm>
              <a:off x="1635895" y="1132356"/>
              <a:ext cx="5651625" cy="911075"/>
              <a:chOff x="1748850" y="1089325"/>
              <a:chExt cx="5651625" cy="911075"/>
            </a:xfrm>
          </p:grpSpPr>
          <p:pic>
            <p:nvPicPr>
              <p:cNvPr id="765" name="Google Shape;765;g1b11f535eda_1_30"/>
              <p:cNvPicPr preferRelativeResize="0"/>
              <p:nvPr/>
            </p:nvPicPr>
            <p:blipFill rotWithShape="1">
              <a:blip r:embed="rId3">
                <a:alphaModFix/>
              </a:blip>
              <a:srcRect/>
              <a:stretch/>
            </p:blipFill>
            <p:spPr>
              <a:xfrm>
                <a:off x="1748850" y="1089325"/>
                <a:ext cx="911075" cy="911075"/>
              </a:xfrm>
              <a:prstGeom prst="rect">
                <a:avLst/>
              </a:prstGeom>
              <a:noFill/>
              <a:ln>
                <a:noFill/>
              </a:ln>
            </p:spPr>
          </p:pic>
          <p:sp>
            <p:nvSpPr>
              <p:cNvPr id="768" name="Google Shape;768;g1b11f535eda_1_30"/>
              <p:cNvSpPr txBox="1"/>
              <p:nvPr/>
            </p:nvSpPr>
            <p:spPr>
              <a:xfrm>
                <a:off x="3172875" y="1329434"/>
                <a:ext cx="4227600" cy="430857"/>
              </a:xfrm>
              <a:prstGeom prst="rect">
                <a:avLst/>
              </a:prstGeom>
              <a:noFill/>
              <a:ln>
                <a:noFill/>
              </a:ln>
            </p:spPr>
            <p:txBody>
              <a:bodyPr spcFirstLastPara="1" wrap="square" lIns="91425" tIns="91425" rIns="91425" bIns="91425" anchor="t" anchorCtr="0">
                <a:spAutoFit/>
              </a:bodyPr>
              <a:lstStyle/>
              <a:p>
                <a:pPr>
                  <a:buSzPts val="1800"/>
                </a:pPr>
                <a:r>
                  <a:rPr lang="nl-BE" sz="1600" b="0" i="0" u="none" strike="noStrike" cap="none">
                    <a:solidFill>
                      <a:srgbClr val="000000"/>
                    </a:solidFill>
                    <a:latin typeface="Arial"/>
                    <a:ea typeface="Arial"/>
                    <a:cs typeface="Arial"/>
                    <a:sym typeface="Arial"/>
                  </a:rPr>
                  <a:t>We starten van </a:t>
                </a:r>
                <a:r>
                  <a:rPr lang="nl-BE" sz="1600"/>
                  <a:t>simpele voorbeelden</a:t>
                </a:r>
                <a:endParaRPr lang="nl-BE" sz="1600" b="0" i="0" u="none" strike="noStrike" cap="none">
                  <a:solidFill>
                    <a:srgbClr val="000000"/>
                  </a:solidFill>
                  <a:latin typeface="Arial"/>
                  <a:ea typeface="Arial"/>
                  <a:cs typeface="Arial"/>
                </a:endParaRPr>
              </a:p>
            </p:txBody>
          </p:sp>
        </p:grpSp>
      </p:grpSp>
      <p:grpSp>
        <p:nvGrpSpPr>
          <p:cNvPr id="10" name="Group 9">
            <a:extLst>
              <a:ext uri="{FF2B5EF4-FFF2-40B4-BE49-F238E27FC236}">
                <a16:creationId xmlns:a16="http://schemas.microsoft.com/office/drawing/2014/main" id="{C004986B-1765-E2C7-0551-C85F6345B8C2}"/>
              </a:ext>
            </a:extLst>
          </p:cNvPr>
          <p:cNvGrpSpPr/>
          <p:nvPr/>
        </p:nvGrpSpPr>
        <p:grpSpPr>
          <a:xfrm>
            <a:off x="1527586" y="3550024"/>
            <a:ext cx="6255572" cy="1102657"/>
            <a:chOff x="1527586" y="3550024"/>
            <a:chExt cx="6255572" cy="1102657"/>
          </a:xfrm>
        </p:grpSpPr>
        <p:sp>
          <p:nvSpPr>
            <p:cNvPr id="7" name="Rectangle 6">
              <a:extLst>
                <a:ext uri="{FF2B5EF4-FFF2-40B4-BE49-F238E27FC236}">
                  <a16:creationId xmlns:a16="http://schemas.microsoft.com/office/drawing/2014/main" id="{503BC562-4466-22F5-92E9-22EDB293D0A0}"/>
                </a:ext>
              </a:extLst>
            </p:cNvPr>
            <p:cNvSpPr/>
            <p:nvPr/>
          </p:nvSpPr>
          <p:spPr>
            <a:xfrm>
              <a:off x="1527586" y="3550024"/>
              <a:ext cx="6255572" cy="11026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2" name="Group 1">
              <a:extLst>
                <a:ext uri="{FF2B5EF4-FFF2-40B4-BE49-F238E27FC236}">
                  <a16:creationId xmlns:a16="http://schemas.microsoft.com/office/drawing/2014/main" id="{A465B49B-93C7-6658-92CC-1CC243B3E642}"/>
                </a:ext>
              </a:extLst>
            </p:cNvPr>
            <p:cNvGrpSpPr/>
            <p:nvPr/>
          </p:nvGrpSpPr>
          <p:grpSpPr>
            <a:xfrm>
              <a:off x="1635895" y="3634244"/>
              <a:ext cx="5531487" cy="911075"/>
              <a:chOff x="1748850" y="3591213"/>
              <a:chExt cx="5531487" cy="911075"/>
            </a:xfrm>
          </p:grpSpPr>
          <p:pic>
            <p:nvPicPr>
              <p:cNvPr id="766" name="Google Shape;766;g1b11f535eda_1_30"/>
              <p:cNvPicPr preferRelativeResize="0"/>
              <p:nvPr/>
            </p:nvPicPr>
            <p:blipFill rotWithShape="1">
              <a:blip r:embed="rId4">
                <a:alphaModFix/>
              </a:blip>
              <a:srcRect/>
              <a:stretch/>
            </p:blipFill>
            <p:spPr>
              <a:xfrm>
                <a:off x="1748850" y="3591213"/>
                <a:ext cx="911075" cy="911075"/>
              </a:xfrm>
              <a:prstGeom prst="rect">
                <a:avLst/>
              </a:prstGeom>
              <a:noFill/>
              <a:ln>
                <a:noFill/>
              </a:ln>
            </p:spPr>
          </p:pic>
          <p:sp>
            <p:nvSpPr>
              <p:cNvPr id="769" name="Google Shape;769;g1b11f535eda_1_30"/>
              <p:cNvSpPr txBox="1"/>
              <p:nvPr/>
            </p:nvSpPr>
            <p:spPr>
              <a:xfrm>
                <a:off x="3164937" y="3862452"/>
                <a:ext cx="4115400" cy="55909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800"/>
                  <a:buFont typeface="Arial"/>
                  <a:buNone/>
                </a:pPr>
                <a:r>
                  <a:rPr lang="nl-BE" sz="1600" b="0" i="0" u="none" strike="noStrike" cap="none">
                    <a:solidFill>
                      <a:srgbClr val="000000"/>
                    </a:solidFill>
                    <a:latin typeface="Arial"/>
                    <a:ea typeface="Arial"/>
                    <a:cs typeface="Arial"/>
                    <a:sym typeface="Arial"/>
                  </a:rPr>
                  <a:t>We definiëren zelf zaken waar nodig</a:t>
                </a:r>
                <a:endParaRPr sz="1600" b="0" i="0" u="none" strike="noStrike" cap="none">
                  <a:solidFill>
                    <a:srgbClr val="000000"/>
                  </a:solidFill>
                  <a:latin typeface="Arial"/>
                  <a:ea typeface="Arial"/>
                  <a:cs typeface="Arial"/>
                  <a:sym typeface="Arial"/>
                </a:endParaRPr>
              </a:p>
            </p:txBody>
          </p:sp>
        </p:grpSp>
      </p:grpSp>
      <p:grpSp>
        <p:nvGrpSpPr>
          <p:cNvPr id="9" name="Group 8">
            <a:extLst>
              <a:ext uri="{FF2B5EF4-FFF2-40B4-BE49-F238E27FC236}">
                <a16:creationId xmlns:a16="http://schemas.microsoft.com/office/drawing/2014/main" id="{3FE9719F-9EEF-2B17-5AB3-57AD4283DCA2}"/>
              </a:ext>
            </a:extLst>
          </p:cNvPr>
          <p:cNvGrpSpPr/>
          <p:nvPr/>
        </p:nvGrpSpPr>
        <p:grpSpPr>
          <a:xfrm>
            <a:off x="1527586" y="2168676"/>
            <a:ext cx="6255572" cy="1256103"/>
            <a:chOff x="1527586" y="2197102"/>
            <a:chExt cx="6255572" cy="1256103"/>
          </a:xfrm>
        </p:grpSpPr>
        <p:sp>
          <p:nvSpPr>
            <p:cNvPr id="6" name="Rectangle 5">
              <a:extLst>
                <a:ext uri="{FF2B5EF4-FFF2-40B4-BE49-F238E27FC236}">
                  <a16:creationId xmlns:a16="http://schemas.microsoft.com/office/drawing/2014/main" id="{8388BFF1-A120-D18E-49C3-DB5263D326B8}"/>
                </a:ext>
              </a:extLst>
            </p:cNvPr>
            <p:cNvSpPr/>
            <p:nvPr/>
          </p:nvSpPr>
          <p:spPr>
            <a:xfrm>
              <a:off x="1527586" y="2197102"/>
              <a:ext cx="6255572" cy="12561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nvGrpSpPr>
            <p:cNvPr id="3" name="Group 2">
              <a:extLst>
                <a:ext uri="{FF2B5EF4-FFF2-40B4-BE49-F238E27FC236}">
                  <a16:creationId xmlns:a16="http://schemas.microsoft.com/office/drawing/2014/main" id="{C18128E3-133E-F376-1908-58D43B6E0B70}"/>
                </a:ext>
              </a:extLst>
            </p:cNvPr>
            <p:cNvGrpSpPr/>
            <p:nvPr/>
          </p:nvGrpSpPr>
          <p:grpSpPr>
            <a:xfrm>
              <a:off x="1635895" y="2383300"/>
              <a:ext cx="5889080" cy="1001692"/>
              <a:chOff x="1748850" y="2418594"/>
              <a:chExt cx="6307456" cy="1001692"/>
            </a:xfrm>
          </p:grpSpPr>
          <p:pic>
            <p:nvPicPr>
              <p:cNvPr id="767" name="Google Shape;767;g1b11f535eda_1_30"/>
              <p:cNvPicPr preferRelativeResize="0"/>
              <p:nvPr/>
            </p:nvPicPr>
            <p:blipFill rotWithShape="1">
              <a:blip r:embed="rId5">
                <a:alphaModFix/>
              </a:blip>
              <a:srcRect/>
              <a:stretch/>
            </p:blipFill>
            <p:spPr>
              <a:xfrm>
                <a:off x="1748850" y="2418594"/>
                <a:ext cx="911075" cy="911075"/>
              </a:xfrm>
              <a:prstGeom prst="rect">
                <a:avLst/>
              </a:prstGeom>
              <a:noFill/>
              <a:ln>
                <a:noFill/>
              </a:ln>
            </p:spPr>
          </p:pic>
          <p:sp>
            <p:nvSpPr>
              <p:cNvPr id="770" name="Google Shape;770;g1b11f535eda_1_30"/>
              <p:cNvSpPr txBox="1"/>
              <p:nvPr/>
            </p:nvSpPr>
            <p:spPr>
              <a:xfrm>
                <a:off x="3171156" y="2486727"/>
                <a:ext cx="4885150" cy="93355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1000"/>
                  </a:spcAft>
                  <a:buClr>
                    <a:srgbClr val="000000"/>
                  </a:buClr>
                  <a:buSzPts val="1800"/>
                  <a:buFont typeface="Arial"/>
                  <a:buNone/>
                </a:pPr>
                <a:r>
                  <a:rPr lang="nl-BE" sz="1600" b="0" i="0" u="none" strike="noStrike" cap="none">
                    <a:solidFill>
                      <a:srgbClr val="000000"/>
                    </a:solidFill>
                    <a:latin typeface="Arial"/>
                    <a:ea typeface="Arial"/>
                    <a:cs typeface="Arial"/>
                    <a:sym typeface="Arial"/>
                  </a:rPr>
                  <a:t>We aligneren zoveel mogelijk met bestaande standaarden</a:t>
                </a:r>
                <a:endParaRPr sz="16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fba70e22ce_0_1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gfba70e22ce_0_1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fba70e22ce_0_1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UML</a:t>
            </a:r>
            <a:endParaRPr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Unified Modeling Language</a:t>
            </a:r>
            <a:endParaRPr sz="3200" b="1" i="0" u="none" strike="noStrike" cap="none">
              <a:solidFill>
                <a:srgbClr val="000000"/>
              </a:solidFill>
              <a:latin typeface="Arial"/>
              <a:ea typeface="Arial"/>
              <a:cs typeface="Arial"/>
              <a:sym typeface="Arial"/>
            </a:endParaRPr>
          </a:p>
        </p:txBody>
      </p:sp>
      <p:pic>
        <p:nvPicPr>
          <p:cNvPr id="586" name="Google Shape;586;gfba70e22ce_0_1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defPPr marR="0" lvl="0" algn="l" rtl="0">
              <a:lnSpc>
                <a:spcPct val="100000"/>
              </a:lnSpc>
              <a:spcBef>
                <a:spcPts val="0"/>
              </a:spcBef>
              <a:spcAft>
                <a:spcPts val="0"/>
              </a:spcAft>
            </a:defPPr>
            <a:lvl1pPr>
              <a:buSzPts val="3200"/>
              <a:buNone/>
              <a:defRPr sz="3200" b="1">
                <a:ea typeface="Proxima Nova"/>
                <a:sym typeface="Proxima Nova"/>
              </a:defRPr>
            </a:lvl1pPr>
            <a:lvl2pPr>
              <a:buSzPts val="1400"/>
              <a:buFont typeface="Proxima Nova"/>
              <a:buNone/>
              <a:defRPr sz="1800">
                <a:latin typeface="Proxima Nova"/>
                <a:ea typeface="Proxima Nova"/>
                <a:cs typeface="Proxima Nova"/>
                <a:sym typeface="Proxima Nova"/>
              </a:defRPr>
            </a:lvl2pPr>
            <a:lvl3pPr>
              <a:buSzPts val="1400"/>
              <a:buFont typeface="Proxima Nova"/>
              <a:buNone/>
              <a:defRPr sz="1800">
                <a:latin typeface="Proxima Nova"/>
                <a:ea typeface="Proxima Nova"/>
                <a:cs typeface="Proxima Nova"/>
                <a:sym typeface="Proxima Nova"/>
              </a:defRPr>
            </a:lvl3pPr>
            <a:lvl4pPr>
              <a:buSzPts val="1400"/>
              <a:buFont typeface="Proxima Nova"/>
              <a:buNone/>
              <a:defRPr sz="1800">
                <a:latin typeface="Proxima Nova"/>
                <a:ea typeface="Proxima Nova"/>
                <a:cs typeface="Proxima Nova"/>
                <a:sym typeface="Proxima Nova"/>
              </a:defRPr>
            </a:lvl4pPr>
            <a:lvl5pPr>
              <a:buSzPts val="1400"/>
              <a:buFont typeface="Proxima Nova"/>
              <a:buNone/>
              <a:defRPr sz="1800">
                <a:latin typeface="Proxima Nova"/>
                <a:ea typeface="Proxima Nova"/>
                <a:cs typeface="Proxima Nova"/>
                <a:sym typeface="Proxima Nova"/>
              </a:defRPr>
            </a:lvl5pPr>
            <a:lvl6pPr>
              <a:buSzPts val="1400"/>
              <a:buFont typeface="Proxima Nova"/>
              <a:buNone/>
              <a:defRPr sz="1800">
                <a:latin typeface="Proxima Nova"/>
                <a:ea typeface="Proxima Nova"/>
                <a:cs typeface="Proxima Nova"/>
                <a:sym typeface="Proxima Nova"/>
              </a:defRPr>
            </a:lvl6pPr>
            <a:lvl7pPr>
              <a:buSzPts val="1400"/>
              <a:buFont typeface="Proxima Nova"/>
              <a:buNone/>
              <a:defRPr sz="1800">
                <a:latin typeface="Proxima Nova"/>
                <a:ea typeface="Proxima Nova"/>
                <a:cs typeface="Proxima Nova"/>
                <a:sym typeface="Proxima Nova"/>
              </a:defRPr>
            </a:lvl7pPr>
            <a:lvl8pPr>
              <a:buSzPts val="1400"/>
              <a:buFont typeface="Proxima Nova"/>
              <a:buNone/>
              <a:defRPr sz="1800">
                <a:latin typeface="Proxima Nova"/>
                <a:ea typeface="Proxima Nova"/>
                <a:cs typeface="Proxima Nova"/>
                <a:sym typeface="Proxima Nova"/>
              </a:defRPr>
            </a:lvl8pPr>
            <a:lvl9pPr>
              <a:buSzPts val="1400"/>
              <a:buFont typeface="Proxima Nova"/>
              <a:buNone/>
              <a:defRPr sz="1800">
                <a:latin typeface="Proxima Nova"/>
                <a:ea typeface="Proxima Nova"/>
                <a:cs typeface="Proxima Nova"/>
                <a:sym typeface="Proxima Nova"/>
              </a:defRPr>
            </a:lvl9pPr>
          </a:lstStyle>
          <a:p>
            <a:r>
              <a:rPr lang="nl-BE">
                <a:sym typeface="Arial"/>
              </a:rPr>
              <a:t>Doel van vandaag</a:t>
            </a:r>
            <a:endParaRPr>
              <a:sym typeface="Arial"/>
            </a:endParaRPr>
          </a:p>
        </p:txBody>
      </p:sp>
      <p:sp>
        <p:nvSpPr>
          <p:cNvPr id="387" name="Google Shape;387;gfa30ed6e57_0_510"/>
          <p:cNvSpPr/>
          <p:nvPr/>
        </p:nvSpPr>
        <p:spPr>
          <a:xfrm>
            <a:off x="684100" y="1162551"/>
            <a:ext cx="7766942"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1500" err="1">
                <a:solidFill>
                  <a:schemeClr val="dk1"/>
                </a:solidFill>
              </a:rPr>
              <a:t>Voorstelling</a:t>
            </a:r>
            <a:r>
              <a:rPr lang="en-GB" sz="1500">
                <a:solidFill>
                  <a:schemeClr val="dk1"/>
                </a:solidFill>
              </a:rPr>
              <a:t> van het </a:t>
            </a:r>
            <a:r>
              <a:rPr lang="en-GB" sz="1500" b="1" err="1">
                <a:solidFill>
                  <a:schemeClr val="dk1"/>
                </a:solidFill>
              </a:rPr>
              <a:t>sneuvelmodel</a:t>
            </a:r>
            <a:r>
              <a:rPr lang="en-GB" sz="1500" b="1">
                <a:solidFill>
                  <a:schemeClr val="dk1"/>
                </a:solidFill>
              </a:rPr>
              <a:t> </a:t>
            </a:r>
            <a:r>
              <a:rPr lang="en-GB" sz="1500" err="1">
                <a:solidFill>
                  <a:schemeClr val="dk1"/>
                </a:solidFill>
              </a:rPr>
              <a:t>aan</a:t>
            </a:r>
            <a:r>
              <a:rPr lang="en-GB" sz="1500">
                <a:solidFill>
                  <a:schemeClr val="dk1"/>
                </a:solidFill>
              </a:rPr>
              <a:t> de hand van </a:t>
            </a:r>
            <a:r>
              <a:rPr lang="en-GB" sz="1500" b="1">
                <a:solidFill>
                  <a:schemeClr val="dk1"/>
                </a:solidFill>
              </a:rPr>
              <a:t>use cases</a:t>
            </a:r>
            <a:r>
              <a:rPr lang="en-GB" sz="1500">
                <a:solidFill>
                  <a:schemeClr val="dk1"/>
                </a:solidFill>
              </a:rPr>
              <a:t> </a:t>
            </a:r>
            <a:r>
              <a:rPr lang="en-GB" sz="1500" err="1">
                <a:solidFill>
                  <a:schemeClr val="dk1"/>
                </a:solidFill>
              </a:rPr>
              <a:t>en</a:t>
            </a:r>
            <a:r>
              <a:rPr lang="en-GB" sz="1500">
                <a:solidFill>
                  <a:schemeClr val="dk1"/>
                </a:solidFill>
              </a:rPr>
              <a:t> </a:t>
            </a:r>
            <a:r>
              <a:rPr lang="en-GB" sz="1500" err="1">
                <a:solidFill>
                  <a:schemeClr val="dk1"/>
                </a:solidFill>
              </a:rPr>
              <a:t>een</a:t>
            </a:r>
            <a:r>
              <a:rPr lang="en-GB" sz="1500">
                <a:solidFill>
                  <a:schemeClr val="dk1"/>
                </a:solidFill>
              </a:rPr>
              <a:t> </a:t>
            </a:r>
            <a:r>
              <a:rPr lang="en-GB" sz="1500" err="1">
                <a:solidFill>
                  <a:schemeClr val="dk1"/>
                </a:solidFill>
              </a:rPr>
              <a:t>overzicht</a:t>
            </a:r>
            <a:r>
              <a:rPr lang="en-GB" sz="1500">
                <a:solidFill>
                  <a:schemeClr val="dk1"/>
                </a:solidFill>
              </a:rPr>
              <a:t> van de </a:t>
            </a:r>
            <a:r>
              <a:rPr lang="en-GB" sz="1500" b="1" err="1">
                <a:solidFill>
                  <a:schemeClr val="dk1"/>
                </a:solidFill>
              </a:rPr>
              <a:t>bestaande</a:t>
            </a:r>
            <a:r>
              <a:rPr lang="en-GB" sz="1500" b="1">
                <a:solidFill>
                  <a:schemeClr val="dk1"/>
                </a:solidFill>
              </a:rPr>
              <a:t> </a:t>
            </a:r>
            <a:r>
              <a:rPr lang="en-GB" sz="1500" b="1" err="1">
                <a:solidFill>
                  <a:schemeClr val="dk1"/>
                </a:solidFill>
              </a:rPr>
              <a:t>standaarden</a:t>
            </a:r>
            <a:r>
              <a:rPr lang="en-GB" sz="1500">
                <a:solidFill>
                  <a:schemeClr val="dk1"/>
                </a:solidFill>
              </a:rPr>
              <a:t> die van </a:t>
            </a:r>
            <a:r>
              <a:rPr lang="en-GB" sz="1500" err="1">
                <a:solidFill>
                  <a:schemeClr val="dk1"/>
                </a:solidFill>
              </a:rPr>
              <a:t>toepassing</a:t>
            </a:r>
            <a:r>
              <a:rPr lang="en-GB" sz="1500">
                <a:solidFill>
                  <a:schemeClr val="dk1"/>
                </a:solidFill>
              </a:rPr>
              <a:t> </a:t>
            </a:r>
            <a:r>
              <a:rPr lang="en-GB" sz="1500" err="1">
                <a:solidFill>
                  <a:schemeClr val="dk1"/>
                </a:solidFill>
              </a:rPr>
              <a:t>zijn</a:t>
            </a:r>
            <a:r>
              <a:rPr lang="en-GB" sz="1500">
                <a:solidFill>
                  <a:schemeClr val="dk1"/>
                </a:solidFill>
              </a:rPr>
              <a:t>.</a:t>
            </a:r>
            <a:endParaRPr lang="en-US">
              <a:solidFill>
                <a:schemeClr val="dk1"/>
              </a:solidFill>
            </a:endParaRP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Introductie en </a:t>
            </a:r>
            <a:br>
              <a:rPr lang="nl-BE" b="1">
                <a:solidFill>
                  <a:srgbClr val="373636"/>
                </a:solidFill>
              </a:rPr>
            </a:br>
            <a:r>
              <a:rPr lang="nl-BE" b="1">
                <a:solidFill>
                  <a:srgbClr val="373636"/>
                </a:solidFill>
              </a:rPr>
              <a:t>herhaling context</a:t>
            </a:r>
          </a:p>
        </p:txBody>
      </p:sp>
      <p:sp>
        <p:nvSpPr>
          <p:cNvPr id="389" name="Google Shape;389;gfa30ed6e57_0_510"/>
          <p:cNvSpPr/>
          <p:nvPr/>
        </p:nvSpPr>
        <p:spPr>
          <a:xfrm>
            <a:off x="6046300" y="33231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Feedback op het sneuvelmodel &amp; capteren van input a.d.h.v. interactieve oefening</a:t>
            </a:r>
            <a:endParaRPr sz="1400" b="0" i="0" u="none" strike="noStrike" cap="none">
              <a:solidFill>
                <a:srgbClr val="000000"/>
              </a:solidFill>
              <a:latin typeface="Arial"/>
              <a:ea typeface="Arial"/>
              <a:cs typeface="Arial"/>
              <a:sym typeface="Arial"/>
            </a:endParaRPr>
          </a:p>
        </p:txBody>
      </p:sp>
      <p:grpSp>
        <p:nvGrpSpPr>
          <p:cNvPr id="390" name="Google Shape;390;gfa30ed6e57_0_510"/>
          <p:cNvGrpSpPr/>
          <p:nvPr/>
        </p:nvGrpSpPr>
        <p:grpSpPr>
          <a:xfrm>
            <a:off x="1575102" y="2735872"/>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268327" y="33231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Voorstelling van het sneuvelmodel aan de hand van </a:t>
            </a:r>
            <a:r>
              <a:rPr lang="nl-BE" b="1">
                <a:solidFill>
                  <a:srgbClr val="373636"/>
                </a:solidFill>
              </a:rPr>
              <a:t>verhaallijnen</a:t>
            </a:r>
            <a:endParaRPr sz="1400" b="0" i="0" u="none" strike="noStrike" cap="none">
              <a:solidFill>
                <a:srgbClr val="000000"/>
              </a:solidFill>
              <a:latin typeface="Arial"/>
              <a:ea typeface="Arial"/>
              <a:cs typeface="Arial"/>
              <a:sym typeface="Arial"/>
            </a:endParaRPr>
          </a:p>
        </p:txBody>
      </p:sp>
      <p:sp>
        <p:nvSpPr>
          <p:cNvPr id="399" name="Google Shape;399;gfa30ed6e57_0_510"/>
          <p:cNvSpPr/>
          <p:nvPr/>
        </p:nvSpPr>
        <p:spPr>
          <a:xfrm>
            <a:off x="4320071" y="273587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Basisconcepten UML</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853775" y="1194625"/>
            <a:ext cx="5841600" cy="3218100"/>
          </a:xfrm>
          <a:prstGeom prst="rect">
            <a:avLst/>
          </a:prstGeom>
          <a:noFill/>
          <a:ln>
            <a:noFill/>
          </a:ln>
        </p:spPr>
        <p:txBody>
          <a:bodyPr spcFirstLastPara="1" wrap="square" lIns="91425" tIns="45700" rIns="91425" bIns="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Use Case: </a:t>
            </a:r>
            <a:r>
              <a:rPr lang="nl-BE" sz="1400" b="0" i="0" u="sng" strike="noStrike" cap="none">
                <a:solidFill>
                  <a:srgbClr val="000000"/>
                </a:solidFill>
                <a:latin typeface="Arial"/>
                <a:ea typeface="Arial"/>
                <a:cs typeface="Arial"/>
                <a:sym typeface="Arial"/>
              </a:rPr>
              <a:t>Adoptie van een dier uit het asiel door een persoon.</a:t>
            </a:r>
            <a:endParaRPr sz="1400" b="0" i="0" u="sng" strike="noStrike" cap="none">
              <a:solidFill>
                <a:srgbClr val="000000"/>
              </a:solidFill>
              <a:latin typeface="Arial"/>
              <a:ea typeface="Arial"/>
              <a:cs typeface="Arial"/>
              <a:sym typeface="Arial"/>
            </a:endParaRPr>
          </a:p>
          <a:p>
            <a:pPr marL="457200" marR="0" lvl="0" indent="-317500" algn="l" rtl="0">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Concepten</a:t>
            </a:r>
            <a:endParaRPr sz="1400" b="0" i="0" u="none" strike="noStrike" cap="none">
              <a:solidFill>
                <a:srgbClr val="000000"/>
              </a:solidFill>
              <a:latin typeface="Arial"/>
              <a:ea typeface="Arial"/>
              <a:cs typeface="Arial"/>
              <a:sym typeface="Arial"/>
            </a:endParaRPr>
          </a:p>
          <a:p>
            <a:pPr marL="457200" marR="0" lvl="0" indent="-317500" algn="l" rtl="0">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Relaties</a:t>
            </a:r>
            <a:endParaRPr sz="1400" b="0" i="0" u="none" strike="noStrike" cap="none">
              <a:solidFill>
                <a:srgbClr val="000000"/>
              </a:solidFill>
              <a:latin typeface="Arial"/>
              <a:ea typeface="Arial"/>
              <a:cs typeface="Arial"/>
              <a:sym typeface="Arial"/>
            </a:endParaRPr>
          </a:p>
          <a:p>
            <a:pPr marL="914400" marR="0" lvl="1" indent="-317500" algn="l" rtl="0">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Associatie</a:t>
            </a:r>
            <a:endParaRPr sz="1400" b="0" i="0" u="none" strike="noStrike" cap="none">
              <a:solidFill>
                <a:srgbClr val="000000"/>
              </a:solidFill>
              <a:latin typeface="Arial"/>
              <a:ea typeface="Arial"/>
              <a:cs typeface="Arial"/>
              <a:sym typeface="Arial"/>
            </a:endParaRPr>
          </a:p>
          <a:p>
            <a:pPr marL="914400" marR="0" lvl="1" indent="-317500" algn="l" rtl="0">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Generalisatie</a:t>
            </a:r>
            <a:endParaRPr sz="1400" b="0" i="0" u="none" strike="noStrike" cap="none">
              <a:solidFill>
                <a:srgbClr val="000000"/>
              </a:solidFill>
              <a:latin typeface="Arial"/>
              <a:ea typeface="Arial"/>
              <a:cs typeface="Arial"/>
              <a:sym typeface="Arial"/>
            </a:endParaRPr>
          </a:p>
          <a:p>
            <a:pPr marL="457200" marR="0" lvl="0" indent="-317500" algn="l" rtl="0">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Attributen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4274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17"/>
          <p:cNvGrpSpPr/>
          <p:nvPr/>
        </p:nvGrpSpPr>
        <p:grpSpPr>
          <a:xfrm>
            <a:off x="1500425" y="1244963"/>
            <a:ext cx="1863000" cy="866400"/>
            <a:chOff x="1500425" y="1244963"/>
            <a:chExt cx="1863000" cy="866400"/>
          </a:xfrm>
        </p:grpSpPr>
        <p:sp>
          <p:nvSpPr>
            <p:cNvPr id="604" name="Google Shape;604;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5" name="Google Shape;605;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06" name="Google Shape;606;p17"/>
          <p:cNvGrpSpPr/>
          <p:nvPr/>
        </p:nvGrpSpPr>
        <p:grpSpPr>
          <a:xfrm>
            <a:off x="5552475" y="1244963"/>
            <a:ext cx="1863000" cy="866400"/>
            <a:chOff x="1500425" y="1244963"/>
            <a:chExt cx="1863000" cy="866400"/>
          </a:xfrm>
        </p:grpSpPr>
        <p:sp>
          <p:nvSpPr>
            <p:cNvPr id="607" name="Google Shape;607;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8" name="Google Shape;608;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09" name="Google Shape;609;p17"/>
          <p:cNvGrpSpPr/>
          <p:nvPr/>
        </p:nvGrpSpPr>
        <p:grpSpPr>
          <a:xfrm>
            <a:off x="1500425" y="3519088"/>
            <a:ext cx="1863000" cy="866400"/>
            <a:chOff x="1500425" y="1244963"/>
            <a:chExt cx="1863000" cy="866400"/>
          </a:xfrm>
        </p:grpSpPr>
        <p:sp>
          <p:nvSpPr>
            <p:cNvPr id="610" name="Google Shape;610;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1" name="Google Shape;611;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a:solidFill>
                    <a:srgbClr val="FFFFFF"/>
                  </a:solidFill>
                </a:rPr>
                <a:t>Hond</a:t>
              </a:r>
              <a:endParaRPr sz="1000" b="0" i="0" u="none" strike="noStrike" cap="none">
                <a:solidFill>
                  <a:srgbClr val="FFFFFF"/>
                </a:solidFill>
                <a:latin typeface="Arial"/>
                <a:ea typeface="Arial"/>
                <a:cs typeface="Arial"/>
                <a:sym typeface="Arial"/>
              </a:endParaRPr>
            </a:p>
          </p:txBody>
        </p:sp>
      </p:grpSp>
      <p:grpSp>
        <p:nvGrpSpPr>
          <p:cNvPr id="612" name="Google Shape;612;p17"/>
          <p:cNvGrpSpPr/>
          <p:nvPr/>
        </p:nvGrpSpPr>
        <p:grpSpPr>
          <a:xfrm>
            <a:off x="5552475" y="3519088"/>
            <a:ext cx="1863000" cy="866400"/>
            <a:chOff x="1500425" y="1244963"/>
            <a:chExt cx="1863000" cy="866400"/>
          </a:xfrm>
        </p:grpSpPr>
        <p:sp>
          <p:nvSpPr>
            <p:cNvPr id="613" name="Google Shape;613;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4" name="Google Shape;614;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15" name="Google Shape;615;p1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Concepten of Klassen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cxnSp>
        <p:nvCxnSpPr>
          <p:cNvPr id="620" name="Google Shape;620;p18"/>
          <p:cNvCxnSpPr>
            <a:stCxn id="621" idx="3"/>
            <a:endCxn id="622"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623" name="Google Shape;623;p18"/>
          <p:cNvSpPr txBox="1"/>
          <p:nvPr/>
        </p:nvSpPr>
        <p:spPr>
          <a:xfrm>
            <a:off x="4232463" y="387593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624" name="Google Shape;624;p18"/>
          <p:cNvCxnSpPr>
            <a:stCxn id="625" idx="2"/>
            <a:endCxn id="626"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sp>
        <p:nvSpPr>
          <p:cNvPr id="627" name="Google Shape;627;p18"/>
          <p:cNvSpPr txBox="1"/>
          <p:nvPr/>
        </p:nvSpPr>
        <p:spPr>
          <a:xfrm>
            <a:off x="2065830" y="3283548"/>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628" name="Google Shape;628;p18"/>
          <p:cNvCxnSpPr>
            <a:stCxn id="625" idx="3"/>
            <a:endCxn id="629"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30" name="Google Shape;630;p18"/>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31" name="Google Shape;631;p18"/>
          <p:cNvSpPr txBox="1"/>
          <p:nvPr/>
        </p:nvSpPr>
        <p:spPr>
          <a:xfrm>
            <a:off x="4459297" y="1609614"/>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32" name="Google Shape;632;p18"/>
          <p:cNvSpPr txBox="1"/>
          <p:nvPr/>
        </p:nvSpPr>
        <p:spPr>
          <a:xfrm>
            <a:off x="6441207" y="2112590"/>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633" name="Google Shape;633;p18"/>
          <p:cNvCxnSpPr>
            <a:stCxn id="634" idx="0"/>
            <a:endCxn id="629"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35" name="Google Shape;635;p18"/>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636" name="Google Shape;636;p18"/>
          <p:cNvSpPr txBox="1"/>
          <p:nvPr/>
        </p:nvSpPr>
        <p:spPr>
          <a:xfrm rot="2018149">
            <a:off x="4401345" y="2913254"/>
            <a:ext cx="1405999"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637" name="Google Shape;637;p18"/>
          <p:cNvGrpSpPr/>
          <p:nvPr/>
        </p:nvGrpSpPr>
        <p:grpSpPr>
          <a:xfrm>
            <a:off x="1500425" y="1244963"/>
            <a:ext cx="1863000" cy="866400"/>
            <a:chOff x="1500425" y="1244963"/>
            <a:chExt cx="1863000" cy="866400"/>
          </a:xfrm>
        </p:grpSpPr>
        <p:sp>
          <p:nvSpPr>
            <p:cNvPr id="625" name="Google Shape;625;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8" name="Google Shape;638;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39" name="Google Shape;639;p18"/>
          <p:cNvGrpSpPr/>
          <p:nvPr/>
        </p:nvGrpSpPr>
        <p:grpSpPr>
          <a:xfrm>
            <a:off x="5552075" y="1244963"/>
            <a:ext cx="1863000" cy="866400"/>
            <a:chOff x="1500425" y="1244963"/>
            <a:chExt cx="1863000" cy="866400"/>
          </a:xfrm>
        </p:grpSpPr>
        <p:sp>
          <p:nvSpPr>
            <p:cNvPr id="629" name="Google Shape;629;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40" name="Google Shape;640;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41" name="Google Shape;641;p18"/>
          <p:cNvGrpSpPr/>
          <p:nvPr/>
        </p:nvGrpSpPr>
        <p:grpSpPr>
          <a:xfrm>
            <a:off x="1500425" y="3519088"/>
            <a:ext cx="1863000" cy="866400"/>
            <a:chOff x="1500425" y="1244963"/>
            <a:chExt cx="1863000" cy="866400"/>
          </a:xfrm>
        </p:grpSpPr>
        <p:sp>
          <p:nvSpPr>
            <p:cNvPr id="621" name="Google Shape;621;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26" name="Google Shape;626;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a:solidFill>
                    <a:srgbClr val="FFFFFF"/>
                  </a:solidFill>
                </a:rPr>
                <a:t>Hond</a:t>
              </a:r>
              <a:endParaRPr sz="1000" b="0" i="0" u="none" strike="noStrike" cap="none">
                <a:solidFill>
                  <a:srgbClr val="FFFFFF"/>
                </a:solidFill>
                <a:latin typeface="Arial"/>
                <a:ea typeface="Arial"/>
                <a:cs typeface="Arial"/>
                <a:sym typeface="Arial"/>
              </a:endParaRPr>
            </a:p>
          </p:txBody>
        </p:sp>
      </p:grpSp>
      <p:grpSp>
        <p:nvGrpSpPr>
          <p:cNvPr id="642" name="Google Shape;642;p18"/>
          <p:cNvGrpSpPr/>
          <p:nvPr/>
        </p:nvGrpSpPr>
        <p:grpSpPr>
          <a:xfrm>
            <a:off x="5552475" y="3519088"/>
            <a:ext cx="1863000" cy="866400"/>
            <a:chOff x="1500425" y="1244963"/>
            <a:chExt cx="1863000" cy="866400"/>
          </a:xfrm>
        </p:grpSpPr>
        <p:sp>
          <p:nvSpPr>
            <p:cNvPr id="622" name="Google Shape;622;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4" name="Google Shape;634;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43" name="Google Shape;643;p18"/>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Associatie</a:t>
            </a:r>
            <a:endParaRPr sz="3200" b="1" i="0" u="none" strike="noStrike" cap="none">
              <a:solidFill>
                <a:srgbClr val="000000"/>
              </a:solidFill>
              <a:latin typeface="Arial"/>
              <a:ea typeface="Arial"/>
              <a:cs typeface="Arial"/>
              <a:sym typeface="Arial"/>
            </a:endParaRPr>
          </a:p>
        </p:txBody>
      </p:sp>
      <p:cxnSp>
        <p:nvCxnSpPr>
          <p:cNvPr id="644" name="Google Shape;644;p18"/>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024a3aea71_0_0"/>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50" name="Google Shape;650;g1024a3aea71_0_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Generalisatie</a:t>
            </a:r>
            <a:endParaRPr sz="3200" b="1" i="0" u="none" strike="noStrike" cap="none">
              <a:solidFill>
                <a:srgbClr val="000000"/>
              </a:solidFill>
              <a:latin typeface="Arial"/>
              <a:ea typeface="Arial"/>
              <a:cs typeface="Arial"/>
              <a:sym typeface="Arial"/>
            </a:endParaRPr>
          </a:p>
        </p:txBody>
      </p:sp>
      <p:grpSp>
        <p:nvGrpSpPr>
          <p:cNvPr id="651" name="Google Shape;651;g1024a3aea71_0_0"/>
          <p:cNvGrpSpPr/>
          <p:nvPr/>
        </p:nvGrpSpPr>
        <p:grpSpPr>
          <a:xfrm>
            <a:off x="3292775" y="1619638"/>
            <a:ext cx="1863000" cy="866400"/>
            <a:chOff x="1500425" y="1244963"/>
            <a:chExt cx="1863000" cy="866400"/>
          </a:xfrm>
        </p:grpSpPr>
        <p:sp>
          <p:nvSpPr>
            <p:cNvPr id="652" name="Google Shape;652;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3" name="Google Shape;653;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sp>
        <p:nvSpPr>
          <p:cNvPr id="654" name="Google Shape;654;g1024a3aea71_0_0"/>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5" name="Google Shape;655;g1024a3aea71_0_0"/>
          <p:cNvGrpSpPr/>
          <p:nvPr/>
        </p:nvGrpSpPr>
        <p:grpSpPr>
          <a:xfrm>
            <a:off x="2327400" y="3410913"/>
            <a:ext cx="1863000" cy="866400"/>
            <a:chOff x="1500425" y="1244963"/>
            <a:chExt cx="1863000" cy="866400"/>
          </a:xfrm>
        </p:grpSpPr>
        <p:sp>
          <p:nvSpPr>
            <p:cNvPr id="656" name="Google Shape;656;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7" name="Google Shape;657;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Hond</a:t>
              </a:r>
              <a:endParaRPr sz="1000" b="0" i="0" u="none" strike="noStrike" cap="none">
                <a:solidFill>
                  <a:srgbClr val="FFFFFF"/>
                </a:solidFill>
                <a:latin typeface="Arial"/>
                <a:ea typeface="Arial"/>
                <a:cs typeface="Arial"/>
                <a:sym typeface="Arial"/>
              </a:endParaRPr>
            </a:p>
          </p:txBody>
        </p:sp>
      </p:grpSp>
      <p:sp>
        <p:nvSpPr>
          <p:cNvPr id="658" name="Google Shape;658;g1024a3aea71_0_0"/>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9" name="Google Shape;659;g1024a3aea71_0_0"/>
          <p:cNvGrpSpPr/>
          <p:nvPr/>
        </p:nvGrpSpPr>
        <p:grpSpPr>
          <a:xfrm>
            <a:off x="4291025" y="3410925"/>
            <a:ext cx="1863000" cy="866400"/>
            <a:chOff x="1500425" y="1244963"/>
            <a:chExt cx="1863000" cy="866400"/>
          </a:xfrm>
        </p:grpSpPr>
        <p:sp>
          <p:nvSpPr>
            <p:cNvPr id="660" name="Google Shape;660;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61" name="Google Shape;661;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Kat</a:t>
              </a:r>
              <a:endParaRPr sz="1000" b="0" i="0" u="none" strike="noStrike" cap="none">
                <a:solidFill>
                  <a:srgbClr val="FFFFFF"/>
                </a:solidFill>
                <a:latin typeface="Arial"/>
                <a:ea typeface="Arial"/>
                <a:cs typeface="Arial"/>
                <a:sym typeface="Arial"/>
              </a:endParaRPr>
            </a:p>
          </p:txBody>
        </p:sp>
      </p:grpSp>
      <p:cxnSp>
        <p:nvCxnSpPr>
          <p:cNvPr id="662" name="Google Shape;662;g1024a3aea71_0_0"/>
          <p:cNvCxnSpPr>
            <a:stCxn id="657" idx="0"/>
            <a:endCxn id="652"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triangle" w="med" len="med"/>
          </a:ln>
        </p:spPr>
      </p:cxnSp>
      <p:cxnSp>
        <p:nvCxnSpPr>
          <p:cNvPr id="663" name="Google Shape;663;g1024a3aea71_0_0"/>
          <p:cNvCxnSpPr>
            <a:stCxn id="661" idx="0"/>
            <a:endCxn id="652"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triangle" w="med" len="med"/>
          </a:ln>
        </p:spPr>
      </p:cxnSp>
      <p:cxnSp>
        <p:nvCxnSpPr>
          <p:cNvPr id="664" name="Google Shape;664;g1024a3aea71_0_0"/>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triangle" w="med" len="med"/>
          </a:ln>
        </p:spPr>
      </p:cxnSp>
      <p:sp>
        <p:nvSpPr>
          <p:cNvPr id="665" name="Google Shape;665;g1024a3aea71_0_0"/>
          <p:cNvSpPr txBox="1"/>
          <p:nvPr/>
        </p:nvSpPr>
        <p:spPr>
          <a:xfrm>
            <a:off x="5613600" y="2708173"/>
            <a:ext cx="2480100" cy="480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nl-BE" sz="2200" b="0" i="0" u="none" strike="noStrike" cap="none">
                <a:solidFill>
                  <a:srgbClr val="000000"/>
                </a:solidFill>
                <a:latin typeface="Proxima Nova"/>
                <a:ea typeface="Proxima Nova"/>
                <a:cs typeface="Proxima Nova"/>
                <a:sym typeface="Proxima Nova"/>
              </a:rPr>
              <a:t>Overerving</a:t>
            </a:r>
            <a:endParaRPr sz="22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cxnSp>
        <p:nvCxnSpPr>
          <p:cNvPr id="721" name="Google Shape;721;g10266876ac1_0_1"/>
          <p:cNvCxnSpPr>
            <a:stCxn id="722" idx="3"/>
            <a:endCxn id="723" idx="1"/>
          </p:cNvCxnSpPr>
          <p:nvPr/>
        </p:nvCxnSpPr>
        <p:spPr>
          <a:xfrm>
            <a:off x="3363425" y="4219905"/>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724" name="Google Shape;724;g10266876ac1_0_1"/>
          <p:cNvSpPr txBox="1"/>
          <p:nvPr/>
        </p:nvSpPr>
        <p:spPr>
          <a:xfrm>
            <a:off x="4295094" y="3938565"/>
            <a:ext cx="1257354" cy="230802"/>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725" name="Google Shape;725;g10266876ac1_0_1"/>
          <p:cNvCxnSpPr>
            <a:stCxn id="726" idx="2"/>
            <a:endCxn id="727" idx="0"/>
          </p:cNvCxnSpPr>
          <p:nvPr/>
        </p:nvCxnSpPr>
        <p:spPr>
          <a:xfrm>
            <a:off x="2431925" y="2294679"/>
            <a:ext cx="0" cy="1224300"/>
          </a:xfrm>
          <a:prstGeom prst="straightConnector1">
            <a:avLst/>
          </a:prstGeom>
          <a:noFill/>
          <a:ln w="9525" cap="flat" cmpd="sng">
            <a:solidFill>
              <a:schemeClr val="accent2"/>
            </a:solidFill>
            <a:prstDash val="solid"/>
            <a:miter lim="800000"/>
            <a:headEnd type="none" w="sm" len="sm"/>
            <a:tailEnd type="none" w="sm" len="sm"/>
          </a:ln>
        </p:spPr>
      </p:cxnSp>
      <p:sp>
        <p:nvSpPr>
          <p:cNvPr id="728" name="Google Shape;728;g10266876ac1_0_1"/>
          <p:cNvSpPr txBox="1"/>
          <p:nvPr/>
        </p:nvSpPr>
        <p:spPr>
          <a:xfrm>
            <a:off x="2065830" y="326789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729" name="Google Shape;729;g10266876ac1_0_1"/>
          <p:cNvCxnSpPr>
            <a:stCxn id="726" idx="3"/>
            <a:endCxn id="730" idx="1"/>
          </p:cNvCxnSpPr>
          <p:nvPr/>
        </p:nvCxnSpPr>
        <p:spPr>
          <a:xfrm>
            <a:off x="3363425" y="1927029"/>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731" name="Google Shape;731;g10266876ac1_0_1"/>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732" name="Google Shape;732;g10266876ac1_0_1"/>
          <p:cNvSpPr txBox="1"/>
          <p:nvPr/>
        </p:nvSpPr>
        <p:spPr>
          <a:xfrm>
            <a:off x="4474955" y="170356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733" name="Google Shape;733;g10266876ac1_0_1"/>
          <p:cNvSpPr txBox="1"/>
          <p:nvPr/>
        </p:nvSpPr>
        <p:spPr>
          <a:xfrm>
            <a:off x="6402063" y="2347453"/>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734" name="Google Shape;734;g10266876ac1_0_1"/>
          <p:cNvCxnSpPr>
            <a:stCxn id="735" idx="0"/>
            <a:endCxn id="730" idx="2"/>
          </p:cNvCxnSpPr>
          <p:nvPr/>
        </p:nvCxnSpPr>
        <p:spPr>
          <a:xfrm rot="10800000">
            <a:off x="6483675" y="2294788"/>
            <a:ext cx="3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736" name="Google Shape;736;g10266876ac1_0_1"/>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737" name="Google Shape;737;g10266876ac1_0_1"/>
          <p:cNvSpPr txBox="1"/>
          <p:nvPr/>
        </p:nvSpPr>
        <p:spPr>
          <a:xfrm rot="2017538">
            <a:off x="4330945" y="2905302"/>
            <a:ext cx="1405833"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738" name="Google Shape;738;g10266876ac1_0_1"/>
          <p:cNvGrpSpPr/>
          <p:nvPr/>
        </p:nvGrpSpPr>
        <p:grpSpPr>
          <a:xfrm>
            <a:off x="1500425" y="1244963"/>
            <a:ext cx="1863000" cy="1049716"/>
            <a:chOff x="1500425" y="1244963"/>
            <a:chExt cx="1863000" cy="1049716"/>
          </a:xfrm>
        </p:grpSpPr>
        <p:sp>
          <p:nvSpPr>
            <p:cNvPr id="726" name="Google Shape;726;g10266876ac1_0_1"/>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9" name="Google Shape;739;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740" name="Google Shape;740;g10266876ac1_0_1"/>
          <p:cNvGrpSpPr/>
          <p:nvPr/>
        </p:nvGrpSpPr>
        <p:grpSpPr>
          <a:xfrm>
            <a:off x="5552075" y="1244963"/>
            <a:ext cx="1863000" cy="1049715"/>
            <a:chOff x="1500425" y="1244963"/>
            <a:chExt cx="1863000" cy="1049715"/>
          </a:xfrm>
        </p:grpSpPr>
        <p:sp>
          <p:nvSpPr>
            <p:cNvPr id="730" name="Google Shape;730;g10266876ac1_0_1"/>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sp>
          <p:nvSpPr>
            <p:cNvPr id="741" name="Google Shape;741;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742" name="Google Shape;742;g10266876ac1_0_1"/>
          <p:cNvGrpSpPr/>
          <p:nvPr/>
        </p:nvGrpSpPr>
        <p:grpSpPr>
          <a:xfrm>
            <a:off x="1500425" y="3519088"/>
            <a:ext cx="1863000" cy="1087217"/>
            <a:chOff x="1500425" y="1244963"/>
            <a:chExt cx="1863000" cy="1087217"/>
          </a:xfrm>
        </p:grpSpPr>
        <p:sp>
          <p:nvSpPr>
            <p:cNvPr id="722" name="Google Shape;722;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algn="ctr">
                <a:buSzPts val="700"/>
              </a:pPr>
              <a:r>
                <a:rPr lang="nl-BE" sz="700" b="0" i="0" u="none" strike="noStrike" cap="none">
                  <a:solidFill>
                    <a:srgbClr val="000000"/>
                  </a:solidFill>
                  <a:latin typeface="Arial"/>
                  <a:ea typeface="Arial"/>
                  <a:cs typeface="Arial"/>
                  <a:sym typeface="Arial"/>
                </a:rPr>
                <a:t>identificatie</a:t>
              </a:r>
              <a:r>
                <a:rPr lang="nl-BE" sz="700"/>
                <a:t>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a:t>^</a:t>
              </a: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a:t>^</a:t>
              </a:r>
              <a:r>
                <a:rPr lang="nl-BE"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727" name="Google Shape;727;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a:solidFill>
                    <a:srgbClr val="FFFFFF"/>
                  </a:solidFill>
                </a:rPr>
                <a:t>Hond</a:t>
              </a:r>
              <a:endParaRPr sz="1000" b="0" i="0" u="none" strike="noStrike" cap="none">
                <a:solidFill>
                  <a:srgbClr val="FFFFFF"/>
                </a:solidFill>
                <a:latin typeface="Arial"/>
                <a:ea typeface="Arial"/>
                <a:cs typeface="Arial"/>
                <a:sym typeface="Arial"/>
              </a:endParaRPr>
            </a:p>
          </p:txBody>
        </p:sp>
      </p:grpSp>
      <p:grpSp>
        <p:nvGrpSpPr>
          <p:cNvPr id="743" name="Google Shape;743;g10266876ac1_0_1"/>
          <p:cNvGrpSpPr/>
          <p:nvPr/>
        </p:nvGrpSpPr>
        <p:grpSpPr>
          <a:xfrm>
            <a:off x="5552475" y="3519088"/>
            <a:ext cx="1863000" cy="1087217"/>
            <a:chOff x="1500425" y="1244963"/>
            <a:chExt cx="1863000" cy="1087217"/>
          </a:xfrm>
        </p:grpSpPr>
        <p:sp>
          <p:nvSpPr>
            <p:cNvPr id="723" name="Google Shape;723;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5" name="Google Shape;735;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744" name="Google Shape;744;g10266876ac1_0_1"/>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Attributen</a:t>
            </a:r>
            <a:endParaRPr sz="3200" b="1" i="0" u="none" strike="noStrike" cap="none">
              <a:solidFill>
                <a:srgbClr val="000000"/>
              </a:solidFill>
              <a:latin typeface="Arial"/>
              <a:ea typeface="Arial"/>
              <a:cs typeface="Arial"/>
              <a:sym typeface="Arial"/>
            </a:endParaRPr>
          </a:p>
        </p:txBody>
      </p:sp>
      <p:sp>
        <p:nvSpPr>
          <p:cNvPr id="3" name="Google Shape;649;g1024a3aea71_0_0">
            <a:extLst>
              <a:ext uri="{FF2B5EF4-FFF2-40B4-BE49-F238E27FC236}">
                <a16:creationId xmlns:a16="http://schemas.microsoft.com/office/drawing/2014/main" id="{1C39DC46-0E35-ADF1-7143-72A3C5B60857}"/>
              </a:ext>
            </a:extLst>
          </p:cNvPr>
          <p:cNvSpPr txBox="1"/>
          <p:nvPr/>
        </p:nvSpPr>
        <p:spPr>
          <a:xfrm>
            <a:off x="568096" y="249274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cxnSp>
        <p:nvCxnSpPr>
          <p:cNvPr id="721" name="Google Shape;721;g10266876ac1_0_1"/>
          <p:cNvCxnSpPr>
            <a:stCxn id="722" idx="3"/>
            <a:endCxn id="723" idx="1"/>
          </p:cNvCxnSpPr>
          <p:nvPr/>
        </p:nvCxnSpPr>
        <p:spPr>
          <a:xfrm>
            <a:off x="3363425" y="4219905"/>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724" name="Google Shape;724;g10266876ac1_0_1"/>
          <p:cNvSpPr txBox="1"/>
          <p:nvPr/>
        </p:nvSpPr>
        <p:spPr>
          <a:xfrm>
            <a:off x="4295094" y="3938565"/>
            <a:ext cx="1257354" cy="230802"/>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725" name="Google Shape;725;g10266876ac1_0_1"/>
          <p:cNvCxnSpPr>
            <a:stCxn id="726" idx="2"/>
            <a:endCxn id="727" idx="0"/>
          </p:cNvCxnSpPr>
          <p:nvPr/>
        </p:nvCxnSpPr>
        <p:spPr>
          <a:xfrm>
            <a:off x="2431925" y="2294679"/>
            <a:ext cx="0" cy="1224300"/>
          </a:xfrm>
          <a:prstGeom prst="straightConnector1">
            <a:avLst/>
          </a:prstGeom>
          <a:noFill/>
          <a:ln w="9525" cap="flat" cmpd="sng">
            <a:solidFill>
              <a:schemeClr val="accent2"/>
            </a:solidFill>
            <a:prstDash val="solid"/>
            <a:miter lim="800000"/>
            <a:headEnd type="none" w="sm" len="sm"/>
            <a:tailEnd type="none" w="sm" len="sm"/>
          </a:ln>
        </p:spPr>
      </p:cxnSp>
      <p:sp>
        <p:nvSpPr>
          <p:cNvPr id="728" name="Google Shape;728;g10266876ac1_0_1"/>
          <p:cNvSpPr txBox="1"/>
          <p:nvPr/>
        </p:nvSpPr>
        <p:spPr>
          <a:xfrm>
            <a:off x="2065830" y="326789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729" name="Google Shape;729;g10266876ac1_0_1"/>
          <p:cNvCxnSpPr>
            <a:stCxn id="726" idx="3"/>
            <a:endCxn id="730" idx="1"/>
          </p:cNvCxnSpPr>
          <p:nvPr/>
        </p:nvCxnSpPr>
        <p:spPr>
          <a:xfrm>
            <a:off x="3363425" y="1927029"/>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731" name="Google Shape;731;g10266876ac1_0_1"/>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732" name="Google Shape;732;g10266876ac1_0_1"/>
          <p:cNvSpPr txBox="1"/>
          <p:nvPr/>
        </p:nvSpPr>
        <p:spPr>
          <a:xfrm>
            <a:off x="4474955" y="170356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733" name="Google Shape;733;g10266876ac1_0_1"/>
          <p:cNvSpPr txBox="1"/>
          <p:nvPr/>
        </p:nvSpPr>
        <p:spPr>
          <a:xfrm>
            <a:off x="6402063" y="2347453"/>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734" name="Google Shape;734;g10266876ac1_0_1"/>
          <p:cNvCxnSpPr>
            <a:stCxn id="735" idx="0"/>
            <a:endCxn id="730" idx="2"/>
          </p:cNvCxnSpPr>
          <p:nvPr/>
        </p:nvCxnSpPr>
        <p:spPr>
          <a:xfrm rot="10800000">
            <a:off x="6483675" y="2294788"/>
            <a:ext cx="3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736" name="Google Shape;736;g10266876ac1_0_1"/>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737" name="Google Shape;737;g10266876ac1_0_1"/>
          <p:cNvSpPr txBox="1"/>
          <p:nvPr/>
        </p:nvSpPr>
        <p:spPr>
          <a:xfrm rot="2017538">
            <a:off x="4330945" y="2905302"/>
            <a:ext cx="1405833"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738" name="Google Shape;738;g10266876ac1_0_1"/>
          <p:cNvGrpSpPr/>
          <p:nvPr/>
        </p:nvGrpSpPr>
        <p:grpSpPr>
          <a:xfrm>
            <a:off x="1500425" y="1244963"/>
            <a:ext cx="1863000" cy="1049716"/>
            <a:chOff x="1500425" y="1244963"/>
            <a:chExt cx="1863000" cy="1049716"/>
          </a:xfrm>
        </p:grpSpPr>
        <p:sp>
          <p:nvSpPr>
            <p:cNvPr id="726" name="Google Shape;726;g10266876ac1_0_1"/>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9" name="Google Shape;739;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740" name="Google Shape;740;g10266876ac1_0_1"/>
          <p:cNvGrpSpPr/>
          <p:nvPr/>
        </p:nvGrpSpPr>
        <p:grpSpPr>
          <a:xfrm>
            <a:off x="5552075" y="1244963"/>
            <a:ext cx="1863000" cy="1049715"/>
            <a:chOff x="1500425" y="1244963"/>
            <a:chExt cx="1863000" cy="1049715"/>
          </a:xfrm>
        </p:grpSpPr>
        <p:sp>
          <p:nvSpPr>
            <p:cNvPr id="730" name="Google Shape;730;g10266876ac1_0_1"/>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sp>
          <p:nvSpPr>
            <p:cNvPr id="741" name="Google Shape;741;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742" name="Google Shape;742;g10266876ac1_0_1"/>
          <p:cNvGrpSpPr/>
          <p:nvPr/>
        </p:nvGrpSpPr>
        <p:grpSpPr>
          <a:xfrm>
            <a:off x="1500425" y="3519088"/>
            <a:ext cx="1863000" cy="1087217"/>
            <a:chOff x="1500425" y="1244963"/>
            <a:chExt cx="1863000" cy="1087217"/>
          </a:xfrm>
        </p:grpSpPr>
        <p:sp>
          <p:nvSpPr>
            <p:cNvPr id="722" name="Google Shape;722;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algn="ctr">
                <a:buSzPts val="700"/>
              </a:pPr>
              <a:r>
                <a:rPr lang="nl-BE" sz="700" b="0" i="0" u="none" strike="noStrike" cap="none">
                  <a:solidFill>
                    <a:srgbClr val="000000"/>
                  </a:solidFill>
                  <a:latin typeface="Arial"/>
                  <a:ea typeface="Arial"/>
                  <a:cs typeface="Arial"/>
                  <a:sym typeface="Arial"/>
                </a:rPr>
                <a:t>identificatie</a:t>
              </a:r>
              <a:r>
                <a:rPr lang="nl-BE" sz="700"/>
                <a:t>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a:t>^</a:t>
              </a: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a:t>^</a:t>
              </a:r>
              <a:r>
                <a:rPr lang="nl-BE"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727" name="Google Shape;727;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a:solidFill>
                    <a:srgbClr val="FFFFFF"/>
                  </a:solidFill>
                </a:rPr>
                <a:t>Hond</a:t>
              </a:r>
              <a:endParaRPr sz="1000" b="0" i="0" u="none" strike="noStrike" cap="none">
                <a:solidFill>
                  <a:srgbClr val="FFFFFF"/>
                </a:solidFill>
                <a:latin typeface="Arial"/>
                <a:ea typeface="Arial"/>
                <a:cs typeface="Arial"/>
                <a:sym typeface="Arial"/>
              </a:endParaRPr>
            </a:p>
          </p:txBody>
        </p:sp>
      </p:grpSp>
      <p:grpSp>
        <p:nvGrpSpPr>
          <p:cNvPr id="743" name="Google Shape;743;g10266876ac1_0_1"/>
          <p:cNvGrpSpPr/>
          <p:nvPr/>
        </p:nvGrpSpPr>
        <p:grpSpPr>
          <a:xfrm>
            <a:off x="5552475" y="3519088"/>
            <a:ext cx="1863000" cy="1087217"/>
            <a:chOff x="1500425" y="1244963"/>
            <a:chExt cx="1863000" cy="1087217"/>
          </a:xfrm>
        </p:grpSpPr>
        <p:sp>
          <p:nvSpPr>
            <p:cNvPr id="723" name="Google Shape;723;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5" name="Google Shape;735;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744" name="Google Shape;744;g10266876ac1_0_1"/>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a:buSzPts val="3200"/>
            </a:pPr>
            <a:r>
              <a:rPr lang="nl-BE" sz="3200" b="1" i="0" u="none" strike="noStrike" cap="none">
                <a:solidFill>
                  <a:srgbClr val="000000"/>
                </a:solidFill>
                <a:latin typeface="Arial"/>
                <a:ea typeface="Arial"/>
                <a:cs typeface="Arial"/>
                <a:sym typeface="Arial"/>
              </a:rPr>
              <a:t>Attributen</a:t>
            </a:r>
            <a:r>
              <a:rPr lang="nl-BE" sz="3200" b="1"/>
              <a:t> erven</a:t>
            </a:r>
            <a:endParaRPr sz="3200" b="1" i="0" u="none" strike="noStrike" cap="none">
              <a:solidFill>
                <a:srgbClr val="000000"/>
              </a:solidFill>
              <a:latin typeface="Arial"/>
              <a:ea typeface="Arial"/>
              <a:cs typeface="Arial"/>
              <a:sym typeface="Arial"/>
            </a:endParaRPr>
          </a:p>
        </p:txBody>
      </p:sp>
      <p:sp>
        <p:nvSpPr>
          <p:cNvPr id="3" name="Google Shape;649;g1024a3aea71_0_0">
            <a:extLst>
              <a:ext uri="{FF2B5EF4-FFF2-40B4-BE49-F238E27FC236}">
                <a16:creationId xmlns:a16="http://schemas.microsoft.com/office/drawing/2014/main" id="{1C39DC46-0E35-ADF1-7143-72A3C5B60857}"/>
              </a:ext>
            </a:extLst>
          </p:cNvPr>
          <p:cNvSpPr txBox="1"/>
          <p:nvPr/>
        </p:nvSpPr>
        <p:spPr>
          <a:xfrm>
            <a:off x="568096" y="249274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7" name="Google Shape;651;g1024a3aea71_0_0">
            <a:extLst>
              <a:ext uri="{FF2B5EF4-FFF2-40B4-BE49-F238E27FC236}">
                <a16:creationId xmlns:a16="http://schemas.microsoft.com/office/drawing/2014/main" id="{253BEC0B-70FD-D9AB-FAE0-10612A664408}"/>
              </a:ext>
            </a:extLst>
          </p:cNvPr>
          <p:cNvGrpSpPr/>
          <p:nvPr/>
        </p:nvGrpSpPr>
        <p:grpSpPr>
          <a:xfrm>
            <a:off x="466589" y="2629548"/>
            <a:ext cx="1134927" cy="561080"/>
            <a:chOff x="1891862" y="1284106"/>
            <a:chExt cx="1134927" cy="561080"/>
          </a:xfrm>
        </p:grpSpPr>
        <p:sp>
          <p:nvSpPr>
            <p:cNvPr id="5" name="Google Shape;652;g1024a3aea71_0_0">
              <a:extLst>
                <a:ext uri="{FF2B5EF4-FFF2-40B4-BE49-F238E27FC236}">
                  <a16:creationId xmlns:a16="http://schemas.microsoft.com/office/drawing/2014/main" id="{25CEA5AF-9635-B509-E782-9FAD1ECC4875}"/>
                </a:ext>
              </a:extLst>
            </p:cNvPr>
            <p:cNvSpPr/>
            <p:nvPr/>
          </p:nvSpPr>
          <p:spPr>
            <a:xfrm>
              <a:off x="1891862" y="1512391"/>
              <a:ext cx="1134927" cy="332795"/>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 name="Google Shape;653;g1024a3aea71_0_0">
              <a:extLst>
                <a:ext uri="{FF2B5EF4-FFF2-40B4-BE49-F238E27FC236}">
                  <a16:creationId xmlns:a16="http://schemas.microsoft.com/office/drawing/2014/main" id="{24ACFCF7-C90D-C3BF-109F-DB6EB22FC457}"/>
                </a:ext>
              </a:extLst>
            </p:cNvPr>
            <p:cNvSpPr/>
            <p:nvPr/>
          </p:nvSpPr>
          <p:spPr>
            <a:xfrm>
              <a:off x="1891863" y="1284106"/>
              <a:ext cx="1134926" cy="236114"/>
            </a:xfrm>
            <a:prstGeom prst="rect">
              <a:avLst/>
            </a:prstGeom>
            <a:solidFill>
              <a:srgbClr val="00B0F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cxnSp>
        <p:nvCxnSpPr>
          <p:cNvPr id="9" name="Google Shape;662;g1024a3aea71_0_0">
            <a:extLst>
              <a:ext uri="{FF2B5EF4-FFF2-40B4-BE49-F238E27FC236}">
                <a16:creationId xmlns:a16="http://schemas.microsoft.com/office/drawing/2014/main" id="{5C24EF8F-2D06-0038-7663-069136DF917A}"/>
              </a:ext>
            </a:extLst>
          </p:cNvPr>
          <p:cNvCxnSpPr/>
          <p:nvPr/>
        </p:nvCxnSpPr>
        <p:spPr>
          <a:xfrm flipH="1" flipV="1">
            <a:off x="1006680" y="3182773"/>
            <a:ext cx="897842" cy="361230"/>
          </a:xfrm>
          <a:prstGeom prst="straightConnector1">
            <a:avLst/>
          </a:prstGeom>
          <a:noFill/>
          <a:ln w="952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646495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g18133bc4f31_0_17"/>
          <p:cNvPicPr preferRelativeResize="0"/>
          <p:nvPr/>
        </p:nvPicPr>
        <p:blipFill rotWithShape="1">
          <a:blip r:embed="rId3">
            <a:alphaModFix/>
          </a:blip>
          <a:srcRect l="43861" r="13722" b="12548"/>
          <a:stretch/>
        </p:blipFill>
        <p:spPr>
          <a:xfrm>
            <a:off x="7260150" y="-134450"/>
            <a:ext cx="2416525" cy="3323374"/>
          </a:xfrm>
          <a:prstGeom prst="rect">
            <a:avLst/>
          </a:prstGeom>
          <a:noFill/>
          <a:ln>
            <a:noFill/>
          </a:ln>
        </p:spPr>
      </p:pic>
      <p:sp>
        <p:nvSpPr>
          <p:cNvPr id="770" name="Google Shape;770;g18133bc4f31_0_17"/>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g18133bc4f31_0_17"/>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18133bc4f31_0_17"/>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en-GB" sz="3700" b="1" err="1"/>
              <a:t>Eerste</a:t>
            </a:r>
            <a:r>
              <a:rPr lang="en-GB" sz="3700" b="1"/>
              <a:t> </a:t>
            </a:r>
            <a:r>
              <a:rPr lang="en-GB" sz="3700" b="1" err="1"/>
              <a:t>versie</a:t>
            </a:r>
            <a:r>
              <a:rPr lang="en-GB" sz="3700" b="1"/>
              <a:t> </a:t>
            </a:r>
            <a:r>
              <a:rPr lang="en-GB" sz="3700" b="1" err="1"/>
              <a:t>datamodel</a:t>
            </a:r>
            <a:endParaRPr sz="3700" b="1" i="0" u="none" strike="noStrike" cap="none">
              <a:solidFill>
                <a:srgbClr val="000000"/>
              </a:solidFill>
              <a:latin typeface="Arial"/>
              <a:ea typeface="Arial"/>
              <a:cs typeface="Arial"/>
              <a:sym typeface="Arial"/>
            </a:endParaRPr>
          </a:p>
        </p:txBody>
      </p:sp>
      <p:pic>
        <p:nvPicPr>
          <p:cNvPr id="773" name="Google Shape;773;g18133bc4f31_0_17"/>
          <p:cNvPicPr preferRelativeResize="0"/>
          <p:nvPr/>
        </p:nvPicPr>
        <p:blipFill rotWithShape="1">
          <a:blip r:embed="rId4">
            <a:alphaModFix/>
          </a:blip>
          <a:srcRect/>
          <a:stretch/>
        </p:blipFill>
        <p:spPr>
          <a:xfrm>
            <a:off x="458850" y="4331226"/>
            <a:ext cx="1782099" cy="671725"/>
          </a:xfrm>
          <a:prstGeom prst="rect">
            <a:avLst/>
          </a:prstGeom>
          <a:noFill/>
          <a:ln>
            <a:noFill/>
          </a:ln>
        </p:spPr>
      </p:pic>
      <p:cxnSp>
        <p:nvCxnSpPr>
          <p:cNvPr id="774" name="Google Shape;774;g18133bc4f31_0_17"/>
          <p:cNvCxnSpPr/>
          <p:nvPr/>
        </p:nvCxnSpPr>
        <p:spPr>
          <a:xfrm flipH="1">
            <a:off x="7564125" y="1383450"/>
            <a:ext cx="126000" cy="33600"/>
          </a:xfrm>
          <a:prstGeom prst="straightConnector1">
            <a:avLst/>
          </a:prstGeom>
          <a:noFill/>
          <a:ln w="28575" cap="flat" cmpd="sng">
            <a:solidFill>
              <a:schemeClr val="dk1"/>
            </a:solidFill>
            <a:prstDash val="solid"/>
            <a:round/>
            <a:headEnd type="none" w="sm" len="sm"/>
            <a:tailEnd type="none" w="sm" len="sm"/>
          </a:ln>
        </p:spPr>
      </p:cxnSp>
      <p:cxnSp>
        <p:nvCxnSpPr>
          <p:cNvPr id="775" name="Google Shape;775;g18133bc4f31_0_17"/>
          <p:cNvCxnSpPr/>
          <p:nvPr/>
        </p:nvCxnSpPr>
        <p:spPr>
          <a:xfrm flipH="1">
            <a:off x="7740525" y="1787975"/>
            <a:ext cx="75600" cy="40800"/>
          </a:xfrm>
          <a:prstGeom prst="straightConnector1">
            <a:avLst/>
          </a:prstGeom>
          <a:noFill/>
          <a:ln w="28575" cap="flat" cmpd="sng">
            <a:solidFill>
              <a:schemeClr val="dk1"/>
            </a:solidFill>
            <a:prstDash val="solid"/>
            <a:round/>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cxnSp>
        <p:nvCxnSpPr>
          <p:cNvPr id="828" name="Connector: Elbow 827">
            <a:extLst>
              <a:ext uri="{FF2B5EF4-FFF2-40B4-BE49-F238E27FC236}">
                <a16:creationId xmlns:a16="http://schemas.microsoft.com/office/drawing/2014/main" id="{881A7E14-3CB0-C5AC-C17F-DB6268B999C9}"/>
              </a:ext>
            </a:extLst>
          </p:cNvPr>
          <p:cNvCxnSpPr>
            <a:cxnSpLocks/>
            <a:stCxn id="59" idx="2"/>
            <a:endCxn id="800" idx="1"/>
          </p:cNvCxnSpPr>
          <p:nvPr/>
        </p:nvCxnSpPr>
        <p:spPr>
          <a:xfrm rot="5400000" flipH="1" flipV="1">
            <a:off x="5419036" y="1122595"/>
            <a:ext cx="856622" cy="1762879"/>
          </a:xfrm>
          <a:prstGeom prst="bentConnector4">
            <a:avLst>
              <a:gd name="adj1" fmla="val 59501"/>
              <a:gd name="adj2" fmla="val 75863"/>
            </a:avLst>
          </a:prstGeom>
        </p:spPr>
        <p:style>
          <a:lnRef idx="1">
            <a:schemeClr val="accent2"/>
          </a:lnRef>
          <a:fillRef idx="0">
            <a:schemeClr val="accent2"/>
          </a:fillRef>
          <a:effectRef idx="0">
            <a:schemeClr val="accent2"/>
          </a:effectRef>
          <a:fontRef idx="minor">
            <a:schemeClr val="tx1"/>
          </a:fontRef>
        </p:style>
      </p:cxnSp>
      <p:sp>
        <p:nvSpPr>
          <p:cNvPr id="786" name="Google Shape;786;g286b00870f9_1_1135"/>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err="1">
                <a:solidFill>
                  <a:srgbClr val="373636"/>
                </a:solidFill>
                <a:latin typeface="Arial"/>
              </a:rPr>
              <a:t>Sneuvelmodel</a:t>
            </a:r>
            <a:endParaRPr lang="en-GB" sz="2200" b="1">
              <a:solidFill>
                <a:srgbClr val="000000"/>
              </a:solidFill>
              <a:latin typeface="Arial"/>
              <a:ea typeface="Arial"/>
              <a:cs typeface="Arial"/>
              <a:sym typeface="Arial"/>
            </a:endParaRPr>
          </a:p>
        </p:txBody>
      </p:sp>
      <p:grpSp>
        <p:nvGrpSpPr>
          <p:cNvPr id="807" name="Google Shape;807;g286b00870f9_1_1135"/>
          <p:cNvGrpSpPr/>
          <p:nvPr/>
        </p:nvGrpSpPr>
        <p:grpSpPr>
          <a:xfrm>
            <a:off x="377443" y="994045"/>
            <a:ext cx="1255962" cy="572612"/>
            <a:chOff x="6932567" y="490307"/>
            <a:chExt cx="223729" cy="196774"/>
          </a:xfrm>
        </p:grpSpPr>
        <p:sp>
          <p:nvSpPr>
            <p:cNvPr id="808" name="Google Shape;808;g286b00870f9_1_1135"/>
            <p:cNvSpPr/>
            <p:nvPr/>
          </p:nvSpPr>
          <p:spPr>
            <a:xfrm>
              <a:off x="6932567" y="564081"/>
              <a:ext cx="223729"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Watertype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pijpdiameter</a:t>
              </a:r>
              <a:endParaRPr sz="1100">
                <a:solidFill>
                  <a:srgbClr val="000000"/>
                </a:solidFill>
                <a:latin typeface="Arial"/>
                <a:ea typeface="Arial"/>
                <a:cs typeface="Arial"/>
                <a:sym typeface="Arial"/>
              </a:endParaRPr>
            </a:p>
          </p:txBody>
        </p:sp>
        <p:sp>
          <p:nvSpPr>
            <p:cNvPr id="809" name="Google Shape;809;g286b00870f9_1_1135"/>
            <p:cNvSpPr/>
            <p:nvPr/>
          </p:nvSpPr>
          <p:spPr>
            <a:xfrm>
              <a:off x="6932567" y="490307"/>
              <a:ext cx="223729" cy="739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Waterleiding</a:t>
              </a:r>
              <a:endParaRPr lang="en-US" sz="1000" b="1">
                <a:solidFill>
                  <a:srgbClr val="FFFFFF"/>
                </a:solidFill>
                <a:latin typeface="Arial"/>
              </a:endParaRPr>
            </a:p>
          </p:txBody>
        </p:sp>
      </p:grpSp>
      <p:grpSp>
        <p:nvGrpSpPr>
          <p:cNvPr id="818" name="Google Shape;818;g286b00870f9_1_1135"/>
          <p:cNvGrpSpPr/>
          <p:nvPr/>
        </p:nvGrpSpPr>
        <p:grpSpPr>
          <a:xfrm>
            <a:off x="377443" y="1888521"/>
            <a:ext cx="1255962" cy="656712"/>
            <a:chOff x="6943296" y="461407"/>
            <a:chExt cx="213000" cy="225674"/>
          </a:xfrm>
        </p:grpSpPr>
        <p:sp>
          <p:nvSpPr>
            <p:cNvPr id="819" name="Google Shape;819;g286b00870f9_1_113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inNetwerk:Nuts-voorzieningnetwerk</a:t>
              </a:r>
              <a:endParaRPr sz="800">
                <a:solidFill>
                  <a:srgbClr val="000000"/>
                </a:solidFill>
                <a:latin typeface="Arial"/>
                <a:ea typeface="Arial"/>
                <a:cs typeface="Arial"/>
                <a:sym typeface="Arial"/>
              </a:endParaRPr>
            </a:p>
          </p:txBody>
        </p:sp>
        <p:sp>
          <p:nvSpPr>
            <p:cNvPr id="820" name="Google Shape;820;g286b00870f9_1_1135"/>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900" b="1" err="1">
                  <a:solidFill>
                    <a:srgbClr val="FFFFFF"/>
                  </a:solidFill>
                  <a:latin typeface="Arial"/>
                </a:rPr>
                <a:t>Nutsvoorziening</a:t>
              </a:r>
              <a:r>
                <a:rPr lang="en-US" sz="900" b="1">
                  <a:solidFill>
                    <a:srgbClr val="FFFFFF"/>
                  </a:solidFill>
                  <a:latin typeface="Arial"/>
                </a:rPr>
                <a:t>-link</a:t>
              </a:r>
              <a:endParaRPr lang="en-US" sz="2000">
                <a:solidFill>
                  <a:srgbClr val="373636"/>
                </a:solidFill>
                <a:latin typeface="Arial"/>
              </a:endParaRPr>
            </a:p>
          </p:txBody>
        </p:sp>
      </p:grpSp>
      <p:grpSp>
        <p:nvGrpSpPr>
          <p:cNvPr id="824" name="Google Shape;824;g286b00870f9_1_1135"/>
          <p:cNvGrpSpPr/>
          <p:nvPr/>
        </p:nvGrpSpPr>
        <p:grpSpPr>
          <a:xfrm>
            <a:off x="689006" y="3473479"/>
            <a:ext cx="944399" cy="538548"/>
            <a:chOff x="6943296" y="482041"/>
            <a:chExt cx="213000" cy="164282"/>
          </a:xfrm>
        </p:grpSpPr>
        <p:sp>
          <p:nvSpPr>
            <p:cNvPr id="825" name="Google Shape;825;g286b00870f9_1_1135"/>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Plaatsnaam</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Geometrie</a:t>
              </a:r>
              <a:endParaRPr lang="en-US" sz="800">
                <a:solidFill>
                  <a:srgbClr val="000000"/>
                </a:solidFill>
                <a:latin typeface="Arial"/>
                <a:ea typeface="Arial"/>
                <a:cs typeface="Arial"/>
                <a:sym typeface="Arial"/>
              </a:endParaRPr>
            </a:p>
          </p:txBody>
        </p:sp>
        <p:sp>
          <p:nvSpPr>
            <p:cNvPr id="826" name="Google Shape;826;g286b00870f9_1_1135"/>
            <p:cNvSpPr/>
            <p:nvPr/>
          </p:nvSpPr>
          <p:spPr>
            <a:xfrm>
              <a:off x="6943296" y="482041"/>
              <a:ext cx="213000" cy="6252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Plaats</a:t>
              </a:r>
              <a:endParaRPr lang="en-US" sz="600">
                <a:solidFill>
                  <a:srgbClr val="373636"/>
                </a:solidFill>
                <a:latin typeface="Arial"/>
              </a:endParaRPr>
            </a:p>
          </p:txBody>
        </p:sp>
      </p:grpSp>
      <p:grpSp>
        <p:nvGrpSpPr>
          <p:cNvPr id="6" name="Google Shape;824;g286b00870f9_1_1135">
            <a:extLst>
              <a:ext uri="{FF2B5EF4-FFF2-40B4-BE49-F238E27FC236}">
                <a16:creationId xmlns:a16="http://schemas.microsoft.com/office/drawing/2014/main" id="{D74F07E7-876C-B5A7-F864-3B7D8B31A21A}"/>
              </a:ext>
            </a:extLst>
          </p:cNvPr>
          <p:cNvGrpSpPr/>
          <p:nvPr/>
        </p:nvGrpSpPr>
        <p:grpSpPr>
          <a:xfrm>
            <a:off x="689006" y="2888674"/>
            <a:ext cx="944400" cy="457769"/>
            <a:chOff x="6943296" y="488187"/>
            <a:chExt cx="213000" cy="157309"/>
          </a:xfrm>
        </p:grpSpPr>
        <p:sp>
          <p:nvSpPr>
            <p:cNvPr id="7" name="Google Shape;825;g286b00870f9_1_1135">
              <a:extLst>
                <a:ext uri="{FF2B5EF4-FFF2-40B4-BE49-F238E27FC236}">
                  <a16:creationId xmlns:a16="http://schemas.microsoft.com/office/drawing/2014/main" id="{F25B81CE-19DA-30BA-6A1B-D0538757C105}"/>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adres</a:t>
              </a:r>
              <a:endParaRPr sz="800">
                <a:solidFill>
                  <a:srgbClr val="000000"/>
                </a:solidFill>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D2560ABD-C5BB-0728-9156-D23607FFF565}"/>
                </a:ext>
              </a:extLst>
            </p:cNvPr>
            <p:cNvSpPr/>
            <p:nvPr/>
          </p:nvSpPr>
          <p:spPr>
            <a:xfrm>
              <a:off x="6943296" y="488187"/>
              <a:ext cx="213000" cy="7609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Aansluiting</a:t>
              </a:r>
              <a:endParaRPr lang="en-US" sz="800" b="1">
                <a:solidFill>
                  <a:srgbClr val="FFFFFF"/>
                </a:solidFill>
                <a:latin typeface="Arial"/>
                <a:ea typeface="Arial"/>
                <a:cs typeface="Arial"/>
              </a:endParaRPr>
            </a:p>
          </p:txBody>
        </p:sp>
      </p:grpSp>
      <p:grpSp>
        <p:nvGrpSpPr>
          <p:cNvPr id="39" name="Google Shape;818;g286b00870f9_1_1135">
            <a:extLst>
              <a:ext uri="{FF2B5EF4-FFF2-40B4-BE49-F238E27FC236}">
                <a16:creationId xmlns:a16="http://schemas.microsoft.com/office/drawing/2014/main" id="{2B0CCAE5-3BFF-1C55-6355-DAAA50F47E16}"/>
              </a:ext>
            </a:extLst>
          </p:cNvPr>
          <p:cNvGrpSpPr/>
          <p:nvPr/>
        </p:nvGrpSpPr>
        <p:grpSpPr>
          <a:xfrm>
            <a:off x="1933032" y="2133336"/>
            <a:ext cx="1269996" cy="656714"/>
            <a:chOff x="6943296" y="461407"/>
            <a:chExt cx="213002" cy="225675"/>
          </a:xfrm>
        </p:grpSpPr>
        <p:sp>
          <p:nvSpPr>
            <p:cNvPr id="40" name="Google Shape;819;g286b00870f9_1_1135">
              <a:extLst>
                <a:ext uri="{FF2B5EF4-FFF2-40B4-BE49-F238E27FC236}">
                  <a16:creationId xmlns:a16="http://schemas.microsoft.com/office/drawing/2014/main" id="{9D3CEF38-5CD0-34FF-1444-2C1C3D597B5D}"/>
                </a:ext>
              </a:extLst>
            </p:cNvPr>
            <p:cNvSpPr/>
            <p:nvPr/>
          </p:nvSpPr>
          <p:spPr>
            <a:xfrm>
              <a:off x="6943298" y="564082"/>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domeinobjecttype</a:t>
              </a:r>
              <a:endParaRPr sz="800">
                <a:solidFill>
                  <a:srgbClr val="000000"/>
                </a:solidFill>
                <a:latin typeface="Arial"/>
                <a:ea typeface="Arial"/>
                <a:cs typeface="Arial"/>
                <a:sym typeface="Arial"/>
              </a:endParaRPr>
            </a:p>
          </p:txBody>
        </p:sp>
        <p:sp>
          <p:nvSpPr>
            <p:cNvPr id="41" name="Google Shape;820;g286b00870f9_1_1135">
              <a:extLst>
                <a:ext uri="{FF2B5EF4-FFF2-40B4-BE49-F238E27FC236}">
                  <a16:creationId xmlns:a16="http://schemas.microsoft.com/office/drawing/2014/main" id="{5CB9A91B-E83F-BB9F-5600-A4520D7719C9}"/>
                </a:ext>
              </a:extLst>
            </p:cNvPr>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Domeinobject</a:t>
              </a:r>
              <a:endParaRPr lang="en-US" sz="2400">
                <a:solidFill>
                  <a:srgbClr val="373636"/>
                </a:solidFill>
                <a:latin typeface="Arial"/>
              </a:endParaRPr>
            </a:p>
          </p:txBody>
        </p:sp>
      </p:grpSp>
      <p:cxnSp>
        <p:nvCxnSpPr>
          <p:cNvPr id="44" name="Connector: Elbow 43">
            <a:extLst>
              <a:ext uri="{FF2B5EF4-FFF2-40B4-BE49-F238E27FC236}">
                <a16:creationId xmlns:a16="http://schemas.microsoft.com/office/drawing/2014/main" id="{6A858636-DF49-EE3D-F69E-FF680E7C7DDE}"/>
              </a:ext>
            </a:extLst>
          </p:cNvPr>
          <p:cNvCxnSpPr>
            <a:cxnSpLocks/>
            <a:stCxn id="825" idx="3"/>
            <a:endCxn id="40" idx="2"/>
          </p:cNvCxnSpPr>
          <p:nvPr/>
        </p:nvCxnSpPr>
        <p:spPr>
          <a:xfrm flipV="1">
            <a:off x="1633405" y="2790050"/>
            <a:ext cx="934631" cy="104686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B3CFE8-10A2-32A2-8D99-1D387B584AF7}"/>
              </a:ext>
            </a:extLst>
          </p:cNvPr>
          <p:cNvCxnSpPr>
            <a:cxnSpLocks/>
            <a:stCxn id="808" idx="2"/>
            <a:endCxn id="820" idx="0"/>
          </p:cNvCxnSpPr>
          <p:nvPr/>
        </p:nvCxnSpPr>
        <p:spPr>
          <a:xfrm>
            <a:off x="1005424" y="1566657"/>
            <a:ext cx="0" cy="3218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D9A94887-8C2E-61BF-3403-751504513066}"/>
              </a:ext>
            </a:extLst>
          </p:cNvPr>
          <p:cNvCxnSpPr>
            <a:cxnSpLocks/>
            <a:stCxn id="7" idx="3"/>
            <a:endCxn id="40" idx="2"/>
          </p:cNvCxnSpPr>
          <p:nvPr/>
        </p:nvCxnSpPr>
        <p:spPr>
          <a:xfrm flipV="1">
            <a:off x="1633406" y="2790050"/>
            <a:ext cx="934630" cy="4379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6" name="Google Shape;824;g286b00870f9_1_1135">
            <a:extLst>
              <a:ext uri="{FF2B5EF4-FFF2-40B4-BE49-F238E27FC236}">
                <a16:creationId xmlns:a16="http://schemas.microsoft.com/office/drawing/2014/main" id="{951BB4EF-91F8-DC64-BED9-38A70004E02D}"/>
              </a:ext>
            </a:extLst>
          </p:cNvPr>
          <p:cNvGrpSpPr/>
          <p:nvPr/>
        </p:nvGrpSpPr>
        <p:grpSpPr>
          <a:xfrm>
            <a:off x="1409771" y="4121232"/>
            <a:ext cx="1470456" cy="381087"/>
            <a:chOff x="6943296" y="482041"/>
            <a:chExt cx="213000" cy="123161"/>
          </a:xfrm>
        </p:grpSpPr>
        <p:sp>
          <p:nvSpPr>
            <p:cNvPr id="37" name="Google Shape;825;g286b00870f9_1_1135">
              <a:extLst>
                <a:ext uri="{FF2B5EF4-FFF2-40B4-BE49-F238E27FC236}">
                  <a16:creationId xmlns:a16="http://schemas.microsoft.com/office/drawing/2014/main" id="{2BF141AC-B15E-7FF5-53F1-C1C01A1AD97B}"/>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38" name="Google Shape;826;g286b00870f9_1_1135">
              <a:extLst>
                <a:ext uri="{FF2B5EF4-FFF2-40B4-BE49-F238E27FC236}">
                  <a16:creationId xmlns:a16="http://schemas.microsoft.com/office/drawing/2014/main" id="{56B67609-FF1A-204E-087D-0B28388BD93B}"/>
                </a:ext>
              </a:extLst>
            </p:cNvPr>
            <p:cNvSpPr/>
            <p:nvPr/>
          </p:nvSpPr>
          <p:spPr>
            <a:xfrm>
              <a:off x="6943296" y="482041"/>
              <a:ext cx="213000" cy="8204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Verbruikzone</a:t>
              </a:r>
              <a:endParaRPr lang="en-US" sz="600">
                <a:solidFill>
                  <a:srgbClr val="373636"/>
                </a:solidFill>
                <a:latin typeface="Arial"/>
              </a:endParaRPr>
            </a:p>
          </p:txBody>
        </p:sp>
      </p:grpSp>
      <p:grpSp>
        <p:nvGrpSpPr>
          <p:cNvPr id="42" name="Google Shape;824;g286b00870f9_1_1135">
            <a:extLst>
              <a:ext uri="{FF2B5EF4-FFF2-40B4-BE49-F238E27FC236}">
                <a16:creationId xmlns:a16="http://schemas.microsoft.com/office/drawing/2014/main" id="{94E2D5B4-CEC6-A7F0-F4CA-720EBD0DAF25}"/>
              </a:ext>
            </a:extLst>
          </p:cNvPr>
          <p:cNvGrpSpPr/>
          <p:nvPr/>
        </p:nvGrpSpPr>
        <p:grpSpPr>
          <a:xfrm>
            <a:off x="1409771" y="4592224"/>
            <a:ext cx="1470457" cy="360132"/>
            <a:chOff x="6943296" y="482041"/>
            <a:chExt cx="213000" cy="109857"/>
          </a:xfrm>
        </p:grpSpPr>
        <p:sp>
          <p:nvSpPr>
            <p:cNvPr id="43" name="Google Shape;825;g286b00870f9_1_1135">
              <a:extLst>
                <a:ext uri="{FF2B5EF4-FFF2-40B4-BE49-F238E27FC236}">
                  <a16:creationId xmlns:a16="http://schemas.microsoft.com/office/drawing/2014/main" id="{973A2B1A-E867-7A8D-6FCC-16907256B0CF}"/>
                </a:ext>
              </a:extLst>
            </p:cNvPr>
            <p:cNvSpPr/>
            <p:nvPr/>
          </p:nvSpPr>
          <p:spPr>
            <a:xfrm>
              <a:off x="6943296" y="564081"/>
              <a:ext cx="213000" cy="2781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45" name="Google Shape;826;g286b00870f9_1_1135">
              <a:extLst>
                <a:ext uri="{FF2B5EF4-FFF2-40B4-BE49-F238E27FC236}">
                  <a16:creationId xmlns:a16="http://schemas.microsoft.com/office/drawing/2014/main" id="{1D7EF852-52C0-516A-4767-3948C75FF5FA}"/>
                </a:ext>
              </a:extLst>
            </p:cNvPr>
            <p:cNvSpPr/>
            <p:nvPr/>
          </p:nvSpPr>
          <p:spPr>
            <a:xfrm>
              <a:off x="6943296" y="482041"/>
              <a:ext cx="213000" cy="81939"/>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DistrictMeteredArea</a:t>
              </a:r>
              <a:endParaRPr lang="en-US" sz="600">
                <a:solidFill>
                  <a:srgbClr val="373636"/>
                </a:solidFill>
                <a:latin typeface="Arial"/>
              </a:endParaRPr>
            </a:p>
          </p:txBody>
        </p:sp>
      </p:grpSp>
      <p:cxnSp>
        <p:nvCxnSpPr>
          <p:cNvPr id="51" name="Connector: Elbow 50">
            <a:extLst>
              <a:ext uri="{FF2B5EF4-FFF2-40B4-BE49-F238E27FC236}">
                <a16:creationId xmlns:a16="http://schemas.microsoft.com/office/drawing/2014/main" id="{C82E4532-2D19-71EA-5F50-7B3AFA8F9F6A}"/>
              </a:ext>
            </a:extLst>
          </p:cNvPr>
          <p:cNvCxnSpPr>
            <a:cxnSpLocks/>
            <a:stCxn id="38" idx="1"/>
            <a:endCxn id="825" idx="2"/>
          </p:cNvCxnSpPr>
          <p:nvPr/>
        </p:nvCxnSpPr>
        <p:spPr>
          <a:xfrm rot="10800000">
            <a:off x="1161207" y="4012027"/>
            <a:ext cx="248565" cy="236130"/>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3" name="Connector: Elbow 52">
            <a:extLst>
              <a:ext uri="{FF2B5EF4-FFF2-40B4-BE49-F238E27FC236}">
                <a16:creationId xmlns:a16="http://schemas.microsoft.com/office/drawing/2014/main" id="{E33D93BC-462E-DFF0-04D9-70427A7597E0}"/>
              </a:ext>
            </a:extLst>
          </p:cNvPr>
          <p:cNvCxnSpPr>
            <a:cxnSpLocks/>
            <a:stCxn id="45" idx="1"/>
            <a:endCxn id="825" idx="2"/>
          </p:cNvCxnSpPr>
          <p:nvPr/>
        </p:nvCxnSpPr>
        <p:spPr>
          <a:xfrm rot="10800000">
            <a:off x="1161207" y="4012028"/>
            <a:ext cx="248565" cy="714503"/>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57" name="Google Shape;807;g286b00870f9_1_1135">
            <a:extLst>
              <a:ext uri="{FF2B5EF4-FFF2-40B4-BE49-F238E27FC236}">
                <a16:creationId xmlns:a16="http://schemas.microsoft.com/office/drawing/2014/main" id="{BBA57FC8-A480-BDC3-1B78-72863D7C2697}"/>
              </a:ext>
            </a:extLst>
          </p:cNvPr>
          <p:cNvGrpSpPr/>
          <p:nvPr/>
        </p:nvGrpSpPr>
        <p:grpSpPr>
          <a:xfrm>
            <a:off x="4054023" y="2185550"/>
            <a:ext cx="1823769" cy="845536"/>
            <a:chOff x="6943296" y="534441"/>
            <a:chExt cx="213000" cy="190961"/>
          </a:xfrm>
        </p:grpSpPr>
        <p:sp>
          <p:nvSpPr>
            <p:cNvPr id="58" name="Google Shape;808;g286b00870f9_1_1135">
              <a:extLst>
                <a:ext uri="{FF2B5EF4-FFF2-40B4-BE49-F238E27FC236}">
                  <a16:creationId xmlns:a16="http://schemas.microsoft.com/office/drawing/2014/main" id="{CBA0FC8E-C227-5783-67ED-BFB0D0180320}"/>
                </a:ext>
              </a:extLst>
            </p:cNvPr>
            <p:cNvSpPr/>
            <p:nvPr/>
          </p:nvSpPr>
          <p:spPr>
            <a:xfrm>
              <a:off x="6943296" y="590669"/>
              <a:ext cx="213000" cy="1347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a:t>
              </a:r>
              <a:r>
                <a:rPr lang="en-US" sz="800">
                  <a:solidFill>
                    <a:srgbClr val="000000"/>
                  </a:solidFill>
                  <a:latin typeface="Arial"/>
                  <a:ea typeface="Arial"/>
                  <a:cs typeface="Arial"/>
                  <a:sym typeface="Arial"/>
                </a:rPr>
                <a:t> met sensor</a:t>
              </a:r>
            </a:p>
          </p:txBody>
        </p:sp>
        <p:sp>
          <p:nvSpPr>
            <p:cNvPr id="59" name="Google Shape;809;g286b00870f9_1_1135">
              <a:extLst>
                <a:ext uri="{FF2B5EF4-FFF2-40B4-BE49-F238E27FC236}">
                  <a16:creationId xmlns:a16="http://schemas.microsoft.com/office/drawing/2014/main" id="{56CB9645-C92C-5F13-CF2E-8A972D12C1AE}"/>
                </a:ext>
              </a:extLst>
            </p:cNvPr>
            <p:cNvSpPr/>
            <p:nvPr/>
          </p:nvSpPr>
          <p:spPr>
            <a:xfrm>
              <a:off x="6943296" y="534441"/>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grpSp>
        <p:nvGrpSpPr>
          <p:cNvPr id="60" name="Google Shape;807;g286b00870f9_1_1135">
            <a:extLst>
              <a:ext uri="{FF2B5EF4-FFF2-40B4-BE49-F238E27FC236}">
                <a16:creationId xmlns:a16="http://schemas.microsoft.com/office/drawing/2014/main" id="{6D57A406-2F2A-544C-516C-1A886CAE9DFC}"/>
              </a:ext>
            </a:extLst>
          </p:cNvPr>
          <p:cNvGrpSpPr/>
          <p:nvPr/>
        </p:nvGrpSpPr>
        <p:grpSpPr>
          <a:xfrm>
            <a:off x="4054023" y="903884"/>
            <a:ext cx="1823769" cy="724745"/>
            <a:chOff x="6943296" y="477670"/>
            <a:chExt cx="213000" cy="145759"/>
          </a:xfrm>
        </p:grpSpPr>
        <p:sp>
          <p:nvSpPr>
            <p:cNvPr id="61" name="Google Shape;808;g286b00870f9_1_1135">
              <a:extLst>
                <a:ext uri="{FF2B5EF4-FFF2-40B4-BE49-F238E27FC236}">
                  <a16:creationId xmlns:a16="http://schemas.microsoft.com/office/drawing/2014/main" id="{6071F5CD-F655-C732-E143-8BECC45355D2}"/>
                </a:ext>
              </a:extLst>
            </p:cNvPr>
            <p:cNvSpPr/>
            <p:nvPr/>
          </p:nvSpPr>
          <p:spPr>
            <a:xfrm>
              <a:off x="6943296" y="531509"/>
              <a:ext cx="213000" cy="9192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p:txBody>
        </p:sp>
        <p:sp>
          <p:nvSpPr>
            <p:cNvPr id="62" name="Google Shape;809;g286b00870f9_1_1135">
              <a:extLst>
                <a:ext uri="{FF2B5EF4-FFF2-40B4-BE49-F238E27FC236}">
                  <a16:creationId xmlns:a16="http://schemas.microsoft.com/office/drawing/2014/main" id="{8DB2911D-32D3-3378-25EB-9765DD0DD296}"/>
                </a:ext>
              </a:extLst>
            </p:cNvPr>
            <p:cNvSpPr/>
            <p:nvPr/>
          </p:nvSpPr>
          <p:spPr>
            <a:xfrm>
              <a:off x="6943296" y="477670"/>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Observatieverzameling</a:t>
              </a:r>
              <a:endParaRPr lang="en-US" sz="1000">
                <a:solidFill>
                  <a:srgbClr val="373636"/>
                </a:solidFill>
                <a:latin typeface="Arial"/>
              </a:endParaRPr>
            </a:p>
          </p:txBody>
        </p:sp>
      </p:grpSp>
      <p:cxnSp>
        <p:nvCxnSpPr>
          <p:cNvPr id="768" name="Straight Connector 767">
            <a:extLst>
              <a:ext uri="{FF2B5EF4-FFF2-40B4-BE49-F238E27FC236}">
                <a16:creationId xmlns:a16="http://schemas.microsoft.com/office/drawing/2014/main" id="{77A068CF-18C3-E815-7C0F-8F66DD448055}"/>
              </a:ext>
            </a:extLst>
          </p:cNvPr>
          <p:cNvCxnSpPr>
            <a:stCxn id="61" idx="2"/>
            <a:endCxn id="59" idx="0"/>
          </p:cNvCxnSpPr>
          <p:nvPr/>
        </p:nvCxnSpPr>
        <p:spPr>
          <a:xfrm>
            <a:off x="4965908" y="1628629"/>
            <a:ext cx="0" cy="556921"/>
          </a:xfrm>
          <a:prstGeom prst="line">
            <a:avLst/>
          </a:prstGeom>
        </p:spPr>
        <p:style>
          <a:lnRef idx="1">
            <a:schemeClr val="accent2"/>
          </a:lnRef>
          <a:fillRef idx="0">
            <a:schemeClr val="accent2"/>
          </a:fillRef>
          <a:effectRef idx="0">
            <a:schemeClr val="accent2"/>
          </a:effectRef>
          <a:fontRef idx="minor">
            <a:schemeClr val="tx1"/>
          </a:fontRef>
        </p:style>
      </p:cxnSp>
      <p:grpSp>
        <p:nvGrpSpPr>
          <p:cNvPr id="769" name="Google Shape;824;g286b00870f9_1_1135">
            <a:extLst>
              <a:ext uri="{FF2B5EF4-FFF2-40B4-BE49-F238E27FC236}">
                <a16:creationId xmlns:a16="http://schemas.microsoft.com/office/drawing/2014/main" id="{5349447D-BCE9-5FEF-0C9A-4968222D95D7}"/>
              </a:ext>
            </a:extLst>
          </p:cNvPr>
          <p:cNvGrpSpPr/>
          <p:nvPr/>
        </p:nvGrpSpPr>
        <p:grpSpPr>
          <a:xfrm>
            <a:off x="3156333" y="3321144"/>
            <a:ext cx="1666376" cy="403745"/>
            <a:chOff x="6943296" y="482041"/>
            <a:chExt cx="213000" cy="123161"/>
          </a:xfrm>
        </p:grpSpPr>
        <p:sp>
          <p:nvSpPr>
            <p:cNvPr id="770" name="Google Shape;825;g286b00870f9_1_1135">
              <a:extLst>
                <a:ext uri="{FF2B5EF4-FFF2-40B4-BE49-F238E27FC236}">
                  <a16:creationId xmlns:a16="http://schemas.microsoft.com/office/drawing/2014/main" id="{2C4B3DAD-0EC0-CBF4-F5EA-A92042A1DC2E}"/>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71" name="Google Shape;826;g286b00870f9_1_1135">
              <a:extLst>
                <a:ext uri="{FF2B5EF4-FFF2-40B4-BE49-F238E27FC236}">
                  <a16:creationId xmlns:a16="http://schemas.microsoft.com/office/drawing/2014/main" id="{C56274E9-69D0-B3D4-4919-824AD7E5CDA2}"/>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IndividueelVerbruik-Observatie</a:t>
              </a:r>
              <a:endParaRPr lang="en-US" sz="600">
                <a:solidFill>
                  <a:srgbClr val="373636"/>
                </a:solidFill>
                <a:latin typeface="Arial"/>
              </a:endParaRPr>
            </a:p>
          </p:txBody>
        </p:sp>
      </p:grpSp>
      <p:grpSp>
        <p:nvGrpSpPr>
          <p:cNvPr id="778" name="Google Shape;824;g286b00870f9_1_1135">
            <a:extLst>
              <a:ext uri="{FF2B5EF4-FFF2-40B4-BE49-F238E27FC236}">
                <a16:creationId xmlns:a16="http://schemas.microsoft.com/office/drawing/2014/main" id="{E94266BE-9249-A841-1B90-EEFECDC418FC}"/>
              </a:ext>
            </a:extLst>
          </p:cNvPr>
          <p:cNvGrpSpPr/>
          <p:nvPr/>
        </p:nvGrpSpPr>
        <p:grpSpPr>
          <a:xfrm>
            <a:off x="3156332" y="3866497"/>
            <a:ext cx="1666377" cy="471092"/>
            <a:chOff x="6943296" y="461497"/>
            <a:chExt cx="213000" cy="143705"/>
          </a:xfrm>
        </p:grpSpPr>
        <p:sp>
          <p:nvSpPr>
            <p:cNvPr id="779" name="Google Shape;825;g286b00870f9_1_1135">
              <a:extLst>
                <a:ext uri="{FF2B5EF4-FFF2-40B4-BE49-F238E27FC236}">
                  <a16:creationId xmlns:a16="http://schemas.microsoft.com/office/drawing/2014/main" id="{4977BD41-DF52-4305-A2A4-6DE7D1BC44CF}"/>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0" name="Google Shape;826;g286b00870f9_1_1135">
              <a:extLst>
                <a:ext uri="{FF2B5EF4-FFF2-40B4-BE49-F238E27FC236}">
                  <a16:creationId xmlns:a16="http://schemas.microsoft.com/office/drawing/2014/main" id="{A19BED85-669E-1C98-A026-9B49AF2FD788}"/>
                </a:ext>
              </a:extLst>
            </p:cNvPr>
            <p:cNvSpPr/>
            <p:nvPr/>
          </p:nvSpPr>
          <p:spPr>
            <a:xfrm>
              <a:off x="6943296" y="461497"/>
              <a:ext cx="213000" cy="12433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GeaggregeerdVerbruik-Observatie</a:t>
              </a:r>
              <a:endParaRPr lang="en-US" sz="600">
                <a:solidFill>
                  <a:srgbClr val="373636"/>
                </a:solidFill>
                <a:latin typeface="Arial"/>
              </a:endParaRPr>
            </a:p>
          </p:txBody>
        </p:sp>
      </p:grpSp>
      <p:grpSp>
        <p:nvGrpSpPr>
          <p:cNvPr id="781" name="Google Shape;824;g286b00870f9_1_1135">
            <a:extLst>
              <a:ext uri="{FF2B5EF4-FFF2-40B4-BE49-F238E27FC236}">
                <a16:creationId xmlns:a16="http://schemas.microsoft.com/office/drawing/2014/main" id="{1D382C5E-BFF1-0DCE-8ADD-76C85EA90624}"/>
              </a:ext>
            </a:extLst>
          </p:cNvPr>
          <p:cNvGrpSpPr/>
          <p:nvPr/>
        </p:nvGrpSpPr>
        <p:grpSpPr>
          <a:xfrm>
            <a:off x="3174276" y="4457091"/>
            <a:ext cx="1666377" cy="403745"/>
            <a:chOff x="6943296" y="482041"/>
            <a:chExt cx="213000" cy="123161"/>
          </a:xfrm>
        </p:grpSpPr>
        <p:sp>
          <p:nvSpPr>
            <p:cNvPr id="782" name="Google Shape;825;g286b00870f9_1_1135">
              <a:extLst>
                <a:ext uri="{FF2B5EF4-FFF2-40B4-BE49-F238E27FC236}">
                  <a16:creationId xmlns:a16="http://schemas.microsoft.com/office/drawing/2014/main" id="{BB581AB6-6D22-1472-A5A8-55EE527908A1}"/>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3" name="Google Shape;826;g286b00870f9_1_1135">
              <a:extLst>
                <a:ext uri="{FF2B5EF4-FFF2-40B4-BE49-F238E27FC236}">
                  <a16:creationId xmlns:a16="http://schemas.microsoft.com/office/drawing/2014/main" id="{181E0134-15B1-B7CC-A30A-FED416233EE5}"/>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Meterstaat</a:t>
              </a:r>
              <a:r>
                <a:rPr lang="en-US" sz="1000" b="1">
                  <a:solidFill>
                    <a:srgbClr val="FFFFFF"/>
                  </a:solidFill>
                  <a:latin typeface="Arial"/>
                </a:rPr>
                <a:t>-</a:t>
              </a:r>
            </a:p>
            <a:p>
              <a:pPr algn="ctr" defTabSz="685800"/>
              <a:r>
                <a:rPr lang="en-US" sz="1000" b="1" err="1">
                  <a:solidFill>
                    <a:srgbClr val="FFFFFF"/>
                  </a:solidFill>
                  <a:latin typeface="Arial"/>
                </a:rPr>
                <a:t>Observatie</a:t>
              </a:r>
              <a:endParaRPr lang="en-US" sz="600">
                <a:solidFill>
                  <a:srgbClr val="373636"/>
                </a:solidFill>
                <a:latin typeface="Arial"/>
              </a:endParaRPr>
            </a:p>
          </p:txBody>
        </p:sp>
      </p:grpSp>
      <p:cxnSp>
        <p:nvCxnSpPr>
          <p:cNvPr id="785" name="Connector: Elbow 784">
            <a:extLst>
              <a:ext uri="{FF2B5EF4-FFF2-40B4-BE49-F238E27FC236}">
                <a16:creationId xmlns:a16="http://schemas.microsoft.com/office/drawing/2014/main" id="{35EAE0E4-1C94-01F8-DBC7-DB361E86CF4B}"/>
              </a:ext>
            </a:extLst>
          </p:cNvPr>
          <p:cNvCxnSpPr>
            <a:stCxn id="771" idx="3"/>
            <a:endCxn id="58" idx="2"/>
          </p:cNvCxnSpPr>
          <p:nvPr/>
        </p:nvCxnSpPr>
        <p:spPr>
          <a:xfrm flipV="1">
            <a:off x="4822709" y="3031086"/>
            <a:ext cx="143199" cy="460175"/>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88" name="Connector: Elbow 787">
            <a:extLst>
              <a:ext uri="{FF2B5EF4-FFF2-40B4-BE49-F238E27FC236}">
                <a16:creationId xmlns:a16="http://schemas.microsoft.com/office/drawing/2014/main" id="{5CAA535B-6E3A-C7CC-768D-B8DCEF02B9D8}"/>
              </a:ext>
            </a:extLst>
          </p:cNvPr>
          <p:cNvCxnSpPr>
            <a:cxnSpLocks/>
            <a:stCxn id="780" idx="3"/>
            <a:endCxn id="58" idx="2"/>
          </p:cNvCxnSpPr>
          <p:nvPr/>
        </p:nvCxnSpPr>
        <p:spPr>
          <a:xfrm flipV="1">
            <a:off x="4822709" y="3031086"/>
            <a:ext cx="143199" cy="1039201"/>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4" name="Connector: Elbow 793">
            <a:extLst>
              <a:ext uri="{FF2B5EF4-FFF2-40B4-BE49-F238E27FC236}">
                <a16:creationId xmlns:a16="http://schemas.microsoft.com/office/drawing/2014/main" id="{A396317C-C224-23BD-5737-26906317038B}"/>
              </a:ext>
            </a:extLst>
          </p:cNvPr>
          <p:cNvCxnSpPr>
            <a:stCxn id="783" idx="3"/>
            <a:endCxn id="58" idx="2"/>
          </p:cNvCxnSpPr>
          <p:nvPr/>
        </p:nvCxnSpPr>
        <p:spPr>
          <a:xfrm flipV="1">
            <a:off x="4840653" y="3031086"/>
            <a:ext cx="125255" cy="1596122"/>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796" name="Google Shape;818;g286b00870f9_1_1135">
            <a:extLst>
              <a:ext uri="{FF2B5EF4-FFF2-40B4-BE49-F238E27FC236}">
                <a16:creationId xmlns:a16="http://schemas.microsoft.com/office/drawing/2014/main" id="{3567DEDB-F812-715B-3CC3-CDE7635B2B9E}"/>
              </a:ext>
            </a:extLst>
          </p:cNvPr>
          <p:cNvGrpSpPr/>
          <p:nvPr/>
        </p:nvGrpSpPr>
        <p:grpSpPr>
          <a:xfrm>
            <a:off x="6840784" y="1975511"/>
            <a:ext cx="1331771" cy="525605"/>
            <a:chOff x="6943296" y="461407"/>
            <a:chExt cx="213000" cy="180620"/>
          </a:xfrm>
        </p:grpSpPr>
        <p:sp>
          <p:nvSpPr>
            <p:cNvPr id="797" name="Google Shape;819;g286b00870f9_1_1135">
              <a:extLst>
                <a:ext uri="{FF2B5EF4-FFF2-40B4-BE49-F238E27FC236}">
                  <a16:creationId xmlns:a16="http://schemas.microsoft.com/office/drawing/2014/main" id="{ED28DFE5-6402-134E-044C-5671DCBFE6B7}"/>
                </a:ext>
              </a:extLst>
            </p:cNvPr>
            <p:cNvSpPr/>
            <p:nvPr/>
          </p:nvSpPr>
          <p:spPr>
            <a:xfrm>
              <a:off x="6943296" y="547590"/>
              <a:ext cx="213000" cy="9443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type:Systeemtype</a:t>
              </a:r>
              <a:endParaRPr sz="800">
                <a:solidFill>
                  <a:srgbClr val="000000"/>
                </a:solidFill>
                <a:latin typeface="Arial"/>
                <a:ea typeface="Arial"/>
                <a:cs typeface="Arial"/>
                <a:sym typeface="Arial"/>
              </a:endParaRPr>
            </a:p>
          </p:txBody>
        </p:sp>
        <p:sp>
          <p:nvSpPr>
            <p:cNvPr id="798" name="Google Shape;820;g286b00870f9_1_1135">
              <a:extLst>
                <a:ext uri="{FF2B5EF4-FFF2-40B4-BE49-F238E27FC236}">
                  <a16:creationId xmlns:a16="http://schemas.microsoft.com/office/drawing/2014/main" id="{CADC788A-D29F-EA59-F685-3E556DA34A36}"/>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Sensor</a:t>
              </a:r>
              <a:endParaRPr lang="en-US" sz="1000">
                <a:solidFill>
                  <a:srgbClr val="373636"/>
                </a:solidFill>
                <a:latin typeface="Arial"/>
              </a:endParaRPr>
            </a:p>
          </p:txBody>
        </p:sp>
      </p:grpSp>
      <p:grpSp>
        <p:nvGrpSpPr>
          <p:cNvPr id="799" name="Google Shape;824;g286b00870f9_1_1135">
            <a:extLst>
              <a:ext uri="{FF2B5EF4-FFF2-40B4-BE49-F238E27FC236}">
                <a16:creationId xmlns:a16="http://schemas.microsoft.com/office/drawing/2014/main" id="{8D63EF01-B402-C52C-D701-611564B3A07F}"/>
              </a:ext>
            </a:extLst>
          </p:cNvPr>
          <p:cNvGrpSpPr/>
          <p:nvPr/>
        </p:nvGrpSpPr>
        <p:grpSpPr>
          <a:xfrm>
            <a:off x="6728787" y="1190338"/>
            <a:ext cx="1555773" cy="508784"/>
            <a:chOff x="6943296" y="513283"/>
            <a:chExt cx="213001" cy="129282"/>
          </a:xfrm>
        </p:grpSpPr>
        <p:sp>
          <p:nvSpPr>
            <p:cNvPr id="800" name="Google Shape;825;g286b00870f9_1_1135">
              <a:extLst>
                <a:ext uri="{FF2B5EF4-FFF2-40B4-BE49-F238E27FC236}">
                  <a16:creationId xmlns:a16="http://schemas.microsoft.com/office/drawing/2014/main" id="{F93D25D5-101F-1BA5-1024-D9731AEF3129}"/>
                </a:ext>
              </a:extLst>
            </p:cNvPr>
            <p:cNvSpPr/>
            <p:nvPr/>
          </p:nvSpPr>
          <p:spPr>
            <a:xfrm>
              <a:off x="6943296" y="579854"/>
              <a:ext cx="213000" cy="6271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1000">
                <a:solidFill>
                  <a:srgbClr val="000000"/>
                </a:solidFill>
                <a:latin typeface="Arial"/>
                <a:ea typeface="Arial"/>
                <a:cs typeface="Arial"/>
                <a:sym typeface="Arial"/>
              </a:endParaRPr>
            </a:p>
          </p:txBody>
        </p:sp>
        <p:sp>
          <p:nvSpPr>
            <p:cNvPr id="801" name="Google Shape;826;g286b00870f9_1_1135">
              <a:extLst>
                <a:ext uri="{FF2B5EF4-FFF2-40B4-BE49-F238E27FC236}">
                  <a16:creationId xmlns:a16="http://schemas.microsoft.com/office/drawing/2014/main" id="{ABA18693-36D2-29BA-BD48-43A646136B33}"/>
                </a:ext>
              </a:extLst>
            </p:cNvPr>
            <p:cNvSpPr/>
            <p:nvPr/>
          </p:nvSpPr>
          <p:spPr>
            <a:xfrm>
              <a:off x="6943297" y="513283"/>
              <a:ext cx="213000" cy="6657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Observatieprocedure</a:t>
              </a:r>
              <a:endParaRPr lang="en-US" sz="1000" b="1">
                <a:solidFill>
                  <a:srgbClr val="FFFFFF"/>
                </a:solidFill>
                <a:latin typeface="Arial"/>
                <a:ea typeface="Arial"/>
                <a:cs typeface="Arial"/>
              </a:endParaRPr>
            </a:p>
          </p:txBody>
        </p:sp>
      </p:grpSp>
      <p:cxnSp>
        <p:nvCxnSpPr>
          <p:cNvPr id="821" name="Straight Connector 820">
            <a:extLst>
              <a:ext uri="{FF2B5EF4-FFF2-40B4-BE49-F238E27FC236}">
                <a16:creationId xmlns:a16="http://schemas.microsoft.com/office/drawing/2014/main" id="{9CD06391-E394-AF4D-DF1E-53D0FE469729}"/>
              </a:ext>
            </a:extLst>
          </p:cNvPr>
          <p:cNvCxnSpPr>
            <a:cxnSpLocks/>
            <a:stCxn id="800" idx="2"/>
            <a:endCxn id="798" idx="0"/>
          </p:cNvCxnSpPr>
          <p:nvPr/>
        </p:nvCxnSpPr>
        <p:spPr>
          <a:xfrm>
            <a:off x="7506670" y="1699122"/>
            <a:ext cx="0" cy="2763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35" name="Connector: Elbow 834">
            <a:extLst>
              <a:ext uri="{FF2B5EF4-FFF2-40B4-BE49-F238E27FC236}">
                <a16:creationId xmlns:a16="http://schemas.microsoft.com/office/drawing/2014/main" id="{D8F4FB9A-3D36-7A0D-A5D4-6AA09555DDB0}"/>
              </a:ext>
            </a:extLst>
          </p:cNvPr>
          <p:cNvCxnSpPr>
            <a:stCxn id="62" idx="0"/>
            <a:endCxn id="798" idx="3"/>
          </p:cNvCxnSpPr>
          <p:nvPr/>
        </p:nvCxnSpPr>
        <p:spPr>
          <a:xfrm rot="16200000" flipH="1">
            <a:off x="5971718" y="-101926"/>
            <a:ext cx="1195026" cy="3206647"/>
          </a:xfrm>
          <a:prstGeom prst="bentConnector4">
            <a:avLst>
              <a:gd name="adj1" fmla="val -9494"/>
              <a:gd name="adj2" fmla="val 107129"/>
            </a:avLst>
          </a:prstGeom>
        </p:spPr>
        <p:style>
          <a:lnRef idx="1">
            <a:schemeClr val="accent2"/>
          </a:lnRef>
          <a:fillRef idx="0">
            <a:schemeClr val="accent2"/>
          </a:fillRef>
          <a:effectRef idx="0">
            <a:schemeClr val="accent2"/>
          </a:effectRef>
          <a:fontRef idx="minor">
            <a:schemeClr val="tx1"/>
          </a:fontRef>
        </p:style>
      </p:cxnSp>
      <p:grpSp>
        <p:nvGrpSpPr>
          <p:cNvPr id="840" name="Google Shape;818;g286b00870f9_1_1135">
            <a:extLst>
              <a:ext uri="{FF2B5EF4-FFF2-40B4-BE49-F238E27FC236}">
                <a16:creationId xmlns:a16="http://schemas.microsoft.com/office/drawing/2014/main" id="{F948D124-4505-2C02-06B1-6D50EEBDDA05}"/>
              </a:ext>
            </a:extLst>
          </p:cNvPr>
          <p:cNvGrpSpPr/>
          <p:nvPr/>
        </p:nvGrpSpPr>
        <p:grpSpPr>
          <a:xfrm>
            <a:off x="6653566" y="2942145"/>
            <a:ext cx="962998" cy="574590"/>
            <a:chOff x="6943296" y="461407"/>
            <a:chExt cx="213000" cy="167107"/>
          </a:xfrm>
        </p:grpSpPr>
        <p:sp>
          <p:nvSpPr>
            <p:cNvPr id="841" name="Google Shape;819;g286b00870f9_1_1135">
              <a:extLst>
                <a:ext uri="{FF2B5EF4-FFF2-40B4-BE49-F238E27FC236}">
                  <a16:creationId xmlns:a16="http://schemas.microsoft.com/office/drawing/2014/main" id="{5DE49012-BEB2-B6AE-9235-B1C7645F765E}"/>
                </a:ext>
              </a:extLst>
            </p:cNvPr>
            <p:cNvSpPr/>
            <p:nvPr/>
          </p:nvSpPr>
          <p:spPr>
            <a:xfrm>
              <a:off x="6943296" y="533183"/>
              <a:ext cx="213000" cy="9533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identificator</a:t>
              </a:r>
              <a:endParaRPr sz="800">
                <a:solidFill>
                  <a:srgbClr val="000000"/>
                </a:solidFill>
                <a:latin typeface="Arial"/>
                <a:ea typeface="Arial"/>
                <a:cs typeface="Arial"/>
                <a:sym typeface="Arial"/>
              </a:endParaRPr>
            </a:p>
          </p:txBody>
        </p:sp>
        <p:sp>
          <p:nvSpPr>
            <p:cNvPr id="842" name="Google Shape;820;g286b00870f9_1_1135">
              <a:extLst>
                <a:ext uri="{FF2B5EF4-FFF2-40B4-BE49-F238E27FC236}">
                  <a16:creationId xmlns:a16="http://schemas.microsoft.com/office/drawing/2014/main" id="{2D2A8AED-D5DB-229A-61A1-340E98373879}"/>
                </a:ext>
              </a:extLst>
            </p:cNvPr>
            <p:cNvSpPr/>
            <p:nvPr/>
          </p:nvSpPr>
          <p:spPr>
            <a:xfrm>
              <a:off x="6943296" y="461407"/>
              <a:ext cx="213000" cy="717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Meter</a:t>
              </a:r>
              <a:endParaRPr lang="en-US" sz="1000">
                <a:solidFill>
                  <a:srgbClr val="373636"/>
                </a:solidFill>
                <a:latin typeface="Arial"/>
              </a:endParaRPr>
            </a:p>
          </p:txBody>
        </p:sp>
      </p:grpSp>
      <p:grpSp>
        <p:nvGrpSpPr>
          <p:cNvPr id="843" name="Google Shape;818;g286b00870f9_1_1135">
            <a:extLst>
              <a:ext uri="{FF2B5EF4-FFF2-40B4-BE49-F238E27FC236}">
                <a16:creationId xmlns:a16="http://schemas.microsoft.com/office/drawing/2014/main" id="{627C38D8-9614-F111-9642-26D5F9C9AA8F}"/>
              </a:ext>
            </a:extLst>
          </p:cNvPr>
          <p:cNvGrpSpPr/>
          <p:nvPr/>
        </p:nvGrpSpPr>
        <p:grpSpPr>
          <a:xfrm>
            <a:off x="8012013" y="3072758"/>
            <a:ext cx="970804" cy="574589"/>
            <a:chOff x="6943296" y="461407"/>
            <a:chExt cx="213000" cy="197453"/>
          </a:xfrm>
        </p:grpSpPr>
        <p:sp>
          <p:nvSpPr>
            <p:cNvPr id="844" name="Google Shape;819;g286b00870f9_1_1135">
              <a:extLst>
                <a:ext uri="{FF2B5EF4-FFF2-40B4-BE49-F238E27FC236}">
                  <a16:creationId xmlns:a16="http://schemas.microsoft.com/office/drawing/2014/main" id="{AD1F6ABD-0668-EC76-A93D-3DB8ADADF97D}"/>
                </a:ext>
              </a:extLst>
            </p:cNvPr>
            <p:cNvSpPr/>
            <p:nvPr/>
          </p:nvSpPr>
          <p:spPr>
            <a:xfrm>
              <a:off x="6943296" y="547590"/>
              <a:ext cx="213000" cy="11127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fabrikant</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 ^model</a:t>
              </a:r>
              <a:endParaRPr sz="800">
                <a:solidFill>
                  <a:srgbClr val="000000"/>
                </a:solidFill>
                <a:latin typeface="Arial"/>
                <a:ea typeface="Arial"/>
                <a:cs typeface="Arial"/>
                <a:sym typeface="Arial"/>
              </a:endParaRPr>
            </a:p>
          </p:txBody>
        </p:sp>
        <p:sp>
          <p:nvSpPr>
            <p:cNvPr id="846" name="Google Shape;820;g286b00870f9_1_1135">
              <a:extLst>
                <a:ext uri="{FF2B5EF4-FFF2-40B4-BE49-F238E27FC236}">
                  <a16:creationId xmlns:a16="http://schemas.microsoft.com/office/drawing/2014/main" id="{F362122A-022E-37C6-990C-B78D9A948C98}"/>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Metertype</a:t>
              </a:r>
              <a:endParaRPr lang="en-US" sz="1000">
                <a:solidFill>
                  <a:srgbClr val="373636"/>
                </a:solidFill>
                <a:latin typeface="Arial"/>
              </a:endParaRPr>
            </a:p>
          </p:txBody>
        </p:sp>
      </p:grpSp>
      <p:cxnSp>
        <p:nvCxnSpPr>
          <p:cNvPr id="850" name="Connector: Elbow 849">
            <a:extLst>
              <a:ext uri="{FF2B5EF4-FFF2-40B4-BE49-F238E27FC236}">
                <a16:creationId xmlns:a16="http://schemas.microsoft.com/office/drawing/2014/main" id="{C808C9CD-3BCF-09A2-B7BB-2231AFCB283F}"/>
              </a:ext>
            </a:extLst>
          </p:cNvPr>
          <p:cNvCxnSpPr>
            <a:cxnSpLocks/>
            <a:stCxn id="842" idx="0"/>
            <a:endCxn id="797" idx="2"/>
          </p:cNvCxnSpPr>
          <p:nvPr/>
        </p:nvCxnSpPr>
        <p:spPr>
          <a:xfrm rot="5400000" flipH="1" flipV="1">
            <a:off x="7100353" y="2535829"/>
            <a:ext cx="441029" cy="371605"/>
          </a:xfrm>
          <a:prstGeom prst="bent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1" name="Connector: Elbow 850">
            <a:extLst>
              <a:ext uri="{FF2B5EF4-FFF2-40B4-BE49-F238E27FC236}">
                <a16:creationId xmlns:a16="http://schemas.microsoft.com/office/drawing/2014/main" id="{83D753BA-F988-BAE0-2414-ED895D53EBF9}"/>
              </a:ext>
            </a:extLst>
          </p:cNvPr>
          <p:cNvCxnSpPr>
            <a:cxnSpLocks/>
            <a:stCxn id="846" idx="0"/>
            <a:endCxn id="797" idx="2"/>
          </p:cNvCxnSpPr>
          <p:nvPr/>
        </p:nvCxnSpPr>
        <p:spPr>
          <a:xfrm rot="16200000" flipV="1">
            <a:off x="7716222" y="2291564"/>
            <a:ext cx="571642" cy="990745"/>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6" name="Connector: Elbow 855">
            <a:extLst>
              <a:ext uri="{FF2B5EF4-FFF2-40B4-BE49-F238E27FC236}">
                <a16:creationId xmlns:a16="http://schemas.microsoft.com/office/drawing/2014/main" id="{38BF7A36-45E6-1919-51E3-C79648F0BB6B}"/>
              </a:ext>
            </a:extLst>
          </p:cNvPr>
          <p:cNvCxnSpPr>
            <a:cxnSpLocks/>
            <a:stCxn id="841" idx="3"/>
            <a:endCxn id="844" idx="1"/>
          </p:cNvCxnSpPr>
          <p:nvPr/>
        </p:nvCxnSpPr>
        <p:spPr>
          <a:xfrm>
            <a:off x="7616564" y="3352840"/>
            <a:ext cx="395449" cy="132609"/>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grpSp>
        <p:nvGrpSpPr>
          <p:cNvPr id="864" name="Google Shape;818;g286b00870f9_1_1135">
            <a:extLst>
              <a:ext uri="{FF2B5EF4-FFF2-40B4-BE49-F238E27FC236}">
                <a16:creationId xmlns:a16="http://schemas.microsoft.com/office/drawing/2014/main" id="{05CF2067-2790-BA92-D17F-C7FB95087621}"/>
              </a:ext>
            </a:extLst>
          </p:cNvPr>
          <p:cNvGrpSpPr/>
          <p:nvPr/>
        </p:nvGrpSpPr>
        <p:grpSpPr>
          <a:xfrm>
            <a:off x="6482517" y="4085724"/>
            <a:ext cx="1331771" cy="605112"/>
            <a:chOff x="6943296" y="461407"/>
            <a:chExt cx="213000" cy="207942"/>
          </a:xfrm>
        </p:grpSpPr>
        <p:sp>
          <p:nvSpPr>
            <p:cNvPr id="865" name="Google Shape;819;g286b00870f9_1_1135">
              <a:extLst>
                <a:ext uri="{FF2B5EF4-FFF2-40B4-BE49-F238E27FC236}">
                  <a16:creationId xmlns:a16="http://schemas.microsoft.com/office/drawing/2014/main" id="{E371DC6E-F918-2C7C-2F64-4416D5407BC1}"/>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DeploymentTijdstip</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gedeployedDoor:Agent</a:t>
              </a:r>
              <a:endParaRPr sz="800">
                <a:solidFill>
                  <a:srgbClr val="000000"/>
                </a:solidFill>
                <a:latin typeface="Arial"/>
                <a:ea typeface="Arial"/>
                <a:cs typeface="Arial"/>
                <a:sym typeface="Arial"/>
              </a:endParaRPr>
            </a:p>
          </p:txBody>
        </p:sp>
        <p:sp>
          <p:nvSpPr>
            <p:cNvPr id="866" name="Google Shape;820;g286b00870f9_1_1135">
              <a:extLst>
                <a:ext uri="{FF2B5EF4-FFF2-40B4-BE49-F238E27FC236}">
                  <a16:creationId xmlns:a16="http://schemas.microsoft.com/office/drawing/2014/main" id="{BE114CDE-856A-1639-1180-C010F0684D7F}"/>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Deployment</a:t>
              </a:r>
              <a:endParaRPr lang="en-US" sz="1000">
                <a:solidFill>
                  <a:srgbClr val="373636"/>
                </a:solidFill>
                <a:latin typeface="Arial"/>
              </a:endParaRPr>
            </a:p>
          </p:txBody>
        </p:sp>
      </p:grpSp>
      <p:cxnSp>
        <p:nvCxnSpPr>
          <p:cNvPr id="868" name="Straight Connector 867">
            <a:extLst>
              <a:ext uri="{FF2B5EF4-FFF2-40B4-BE49-F238E27FC236}">
                <a16:creationId xmlns:a16="http://schemas.microsoft.com/office/drawing/2014/main" id="{DD310814-A058-8112-1BC4-1AAF61E335AC}"/>
              </a:ext>
            </a:extLst>
          </p:cNvPr>
          <p:cNvCxnSpPr>
            <a:stCxn id="866" idx="0"/>
            <a:endCxn id="841" idx="2"/>
          </p:cNvCxnSpPr>
          <p:nvPr/>
        </p:nvCxnSpPr>
        <p:spPr>
          <a:xfrm flipH="1" flipV="1">
            <a:off x="7135065" y="3516735"/>
            <a:ext cx="13338" cy="5689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70" name="Connector: Elbow 869">
            <a:extLst>
              <a:ext uri="{FF2B5EF4-FFF2-40B4-BE49-F238E27FC236}">
                <a16:creationId xmlns:a16="http://schemas.microsoft.com/office/drawing/2014/main" id="{99AA31BF-5529-D0A2-F34B-CA156A922C79}"/>
              </a:ext>
            </a:extLst>
          </p:cNvPr>
          <p:cNvCxnSpPr>
            <a:stCxn id="8" idx="0"/>
            <a:endCxn id="819" idx="2"/>
          </p:cNvCxnSpPr>
          <p:nvPr/>
        </p:nvCxnSpPr>
        <p:spPr>
          <a:xfrm rot="16200000" flipV="1">
            <a:off x="911595" y="2639063"/>
            <a:ext cx="343441" cy="155782"/>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72" name="Connector: Elbow 871">
            <a:extLst>
              <a:ext uri="{FF2B5EF4-FFF2-40B4-BE49-F238E27FC236}">
                <a16:creationId xmlns:a16="http://schemas.microsoft.com/office/drawing/2014/main" id="{F7F88B07-EDAD-C916-63A5-54E6DF80A2CF}"/>
              </a:ext>
            </a:extLst>
          </p:cNvPr>
          <p:cNvCxnSpPr>
            <a:stCxn id="865" idx="2"/>
            <a:endCxn id="8" idx="1"/>
          </p:cNvCxnSpPr>
          <p:nvPr/>
        </p:nvCxnSpPr>
        <p:spPr>
          <a:xfrm rot="5400000" flipH="1">
            <a:off x="3072984" y="615417"/>
            <a:ext cx="1691442" cy="6459397"/>
          </a:xfrm>
          <a:prstGeom prst="bentConnector4">
            <a:avLst>
              <a:gd name="adj1" fmla="val -13515"/>
              <a:gd name="adj2" fmla="val 103539"/>
            </a:avLst>
          </a:prstGeom>
        </p:spPr>
        <p:style>
          <a:lnRef idx="1">
            <a:schemeClr val="accent2"/>
          </a:lnRef>
          <a:fillRef idx="0">
            <a:schemeClr val="accent2"/>
          </a:fillRef>
          <a:effectRef idx="0">
            <a:schemeClr val="accent2"/>
          </a:effectRef>
          <a:fontRef idx="minor">
            <a:schemeClr val="tx1"/>
          </a:fontRef>
        </p:style>
      </p:cxnSp>
      <p:grpSp>
        <p:nvGrpSpPr>
          <p:cNvPr id="875" name="Google Shape;818;g286b00870f9_1_1135">
            <a:extLst>
              <a:ext uri="{FF2B5EF4-FFF2-40B4-BE49-F238E27FC236}">
                <a16:creationId xmlns:a16="http://schemas.microsoft.com/office/drawing/2014/main" id="{CA8B0197-E269-7D8A-ACA5-7E4AB565C6D2}"/>
              </a:ext>
            </a:extLst>
          </p:cNvPr>
          <p:cNvGrpSpPr/>
          <p:nvPr/>
        </p:nvGrpSpPr>
        <p:grpSpPr>
          <a:xfrm>
            <a:off x="2709333" y="1134469"/>
            <a:ext cx="1063414" cy="373723"/>
            <a:chOff x="6943296" y="461407"/>
            <a:chExt cx="213000" cy="128427"/>
          </a:xfrm>
        </p:grpSpPr>
        <p:sp>
          <p:nvSpPr>
            <p:cNvPr id="876" name="Google Shape;819;g286b00870f9_1_1135">
              <a:extLst>
                <a:ext uri="{FF2B5EF4-FFF2-40B4-BE49-F238E27FC236}">
                  <a16:creationId xmlns:a16="http://schemas.microsoft.com/office/drawing/2014/main" id="{E1406259-2A71-3E04-CDA6-616EF10F6DC7}"/>
                </a:ext>
              </a:extLst>
            </p:cNvPr>
            <p:cNvSpPr/>
            <p:nvPr/>
          </p:nvSpPr>
          <p:spPr>
            <a:xfrm>
              <a:off x="6943296" y="547590"/>
              <a:ext cx="213000" cy="4224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877" name="Google Shape;820;g286b00870f9_1_1135">
              <a:extLst>
                <a:ext uri="{FF2B5EF4-FFF2-40B4-BE49-F238E27FC236}">
                  <a16:creationId xmlns:a16="http://schemas.microsoft.com/office/drawing/2014/main" id="{4A5A1CBC-4630-999C-13A3-7CD067E5C41E}"/>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Kenmerktype</a:t>
              </a:r>
              <a:endParaRPr lang="en-US" sz="1000">
                <a:solidFill>
                  <a:srgbClr val="373636"/>
                </a:solidFill>
                <a:latin typeface="Arial"/>
              </a:endParaRPr>
            </a:p>
          </p:txBody>
        </p:sp>
      </p:grpSp>
      <p:cxnSp>
        <p:nvCxnSpPr>
          <p:cNvPr id="887" name="Connector: Elbow 886">
            <a:extLst>
              <a:ext uri="{FF2B5EF4-FFF2-40B4-BE49-F238E27FC236}">
                <a16:creationId xmlns:a16="http://schemas.microsoft.com/office/drawing/2014/main" id="{A3876A49-95D7-CF1F-50C5-2974637E0DBC}"/>
              </a:ext>
            </a:extLst>
          </p:cNvPr>
          <p:cNvCxnSpPr>
            <a:stCxn id="59" idx="1"/>
            <a:endCxn id="876" idx="2"/>
          </p:cNvCxnSpPr>
          <p:nvPr/>
        </p:nvCxnSpPr>
        <p:spPr>
          <a:xfrm rot="10800000">
            <a:off x="3241041" y="1508192"/>
            <a:ext cx="812983" cy="800756"/>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895" name="Connector: Elbow 894">
            <a:extLst>
              <a:ext uri="{FF2B5EF4-FFF2-40B4-BE49-F238E27FC236}">
                <a16:creationId xmlns:a16="http://schemas.microsoft.com/office/drawing/2014/main" id="{AB9A13A6-95DB-64B1-8BA5-7B2813E48B3D}"/>
              </a:ext>
            </a:extLst>
          </p:cNvPr>
          <p:cNvCxnSpPr>
            <a:stCxn id="58" idx="3"/>
            <a:endCxn id="797" idx="1"/>
          </p:cNvCxnSpPr>
          <p:nvPr/>
        </p:nvCxnSpPr>
        <p:spPr>
          <a:xfrm flipV="1">
            <a:off x="5877792" y="2363710"/>
            <a:ext cx="962992" cy="369091"/>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96" name="Connector: Elbow 895">
            <a:extLst>
              <a:ext uri="{FF2B5EF4-FFF2-40B4-BE49-F238E27FC236}">
                <a16:creationId xmlns:a16="http://schemas.microsoft.com/office/drawing/2014/main" id="{3874999B-5305-3D4B-3C05-A715CE20EDA9}"/>
              </a:ext>
            </a:extLst>
          </p:cNvPr>
          <p:cNvCxnSpPr>
            <a:cxnSpLocks/>
            <a:stCxn id="877" idx="3"/>
            <a:endCxn id="798" idx="1"/>
          </p:cNvCxnSpPr>
          <p:nvPr/>
        </p:nvCxnSpPr>
        <p:spPr>
          <a:xfrm>
            <a:off x="3772747" y="1257868"/>
            <a:ext cx="3068037" cy="841042"/>
          </a:xfrm>
          <a:prstGeom prst="bentConnector3">
            <a:avLst>
              <a:gd name="adj1" fmla="val 6508"/>
            </a:avLst>
          </a:prstGeom>
          <a:ln w="12700">
            <a:prstDash val="dash"/>
          </a:ln>
        </p:spPr>
        <p:style>
          <a:lnRef idx="1">
            <a:schemeClr val="accent2"/>
          </a:lnRef>
          <a:fillRef idx="0">
            <a:schemeClr val="accent2"/>
          </a:fillRef>
          <a:effectRef idx="0">
            <a:schemeClr val="accent2"/>
          </a:effectRef>
          <a:fontRef idx="minor">
            <a:schemeClr val="tx1"/>
          </a:fontRef>
        </p:style>
      </p:cxnSp>
      <p:grpSp>
        <p:nvGrpSpPr>
          <p:cNvPr id="909" name="Google Shape;818;g286b00870f9_1_1135">
            <a:extLst>
              <a:ext uri="{FF2B5EF4-FFF2-40B4-BE49-F238E27FC236}">
                <a16:creationId xmlns:a16="http://schemas.microsoft.com/office/drawing/2014/main" id="{9323EE93-17A4-6412-552C-F0FA94C422B5}"/>
              </a:ext>
            </a:extLst>
          </p:cNvPr>
          <p:cNvGrpSpPr/>
          <p:nvPr/>
        </p:nvGrpSpPr>
        <p:grpSpPr>
          <a:xfrm>
            <a:off x="5178596" y="3386182"/>
            <a:ext cx="1331771" cy="605112"/>
            <a:chOff x="6943296" y="461407"/>
            <a:chExt cx="213000" cy="207942"/>
          </a:xfrm>
        </p:grpSpPr>
        <p:sp>
          <p:nvSpPr>
            <p:cNvPr id="910" name="Google Shape;819;g286b00870f9_1_1135">
              <a:extLst>
                <a:ext uri="{FF2B5EF4-FFF2-40B4-BE49-F238E27FC236}">
                  <a16:creationId xmlns:a16="http://schemas.microsoft.com/office/drawing/2014/main" id="{6F6E11F1-2811-BF93-8565-D789928D5922}"/>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Resultaat:Statistiek</a:t>
              </a:r>
              <a:endParaRPr sz="800">
                <a:solidFill>
                  <a:srgbClr val="000000"/>
                </a:solidFill>
                <a:latin typeface="Arial"/>
                <a:ea typeface="Arial"/>
                <a:cs typeface="Arial"/>
                <a:sym typeface="Arial"/>
              </a:endParaRPr>
            </a:p>
          </p:txBody>
        </p:sp>
        <p:sp>
          <p:nvSpPr>
            <p:cNvPr id="911" name="Google Shape;820;g286b00870f9_1_1135">
              <a:extLst>
                <a:ext uri="{FF2B5EF4-FFF2-40B4-BE49-F238E27FC236}">
                  <a16:creationId xmlns:a16="http://schemas.microsoft.com/office/drawing/2014/main" id="{1F9A989C-43AB-AE57-BDA5-F8BA48E8B47C}"/>
                </a:ext>
              </a:extLst>
            </p:cNvPr>
            <p:cNvSpPr/>
            <p:nvPr/>
          </p:nvSpPr>
          <p:spPr>
            <a:xfrm>
              <a:off x="6943296" y="461407"/>
              <a:ext cx="213000" cy="11264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Statistische-Observatie</a:t>
              </a:r>
              <a:endParaRPr lang="en-US" sz="1000">
                <a:solidFill>
                  <a:srgbClr val="373636"/>
                </a:solidFill>
                <a:latin typeface="Arial"/>
              </a:endParaRPr>
            </a:p>
          </p:txBody>
        </p:sp>
      </p:grpSp>
      <p:cxnSp>
        <p:nvCxnSpPr>
          <p:cNvPr id="913" name="Straight Arrow Connector 912">
            <a:extLst>
              <a:ext uri="{FF2B5EF4-FFF2-40B4-BE49-F238E27FC236}">
                <a16:creationId xmlns:a16="http://schemas.microsoft.com/office/drawing/2014/main" id="{687D76FA-FAA8-4E5E-7D75-83AFF4A4CE89}"/>
              </a:ext>
            </a:extLst>
          </p:cNvPr>
          <p:cNvCxnSpPr>
            <a:stCxn id="911" idx="0"/>
            <a:endCxn id="58" idx="2"/>
          </p:cNvCxnSpPr>
          <p:nvPr/>
        </p:nvCxnSpPr>
        <p:spPr>
          <a:xfrm flipH="1" flipV="1">
            <a:off x="4965908" y="3031086"/>
            <a:ext cx="878574" cy="35509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 name="Connector: Elbow 2">
            <a:extLst>
              <a:ext uri="{FF2B5EF4-FFF2-40B4-BE49-F238E27FC236}">
                <a16:creationId xmlns:a16="http://schemas.microsoft.com/office/drawing/2014/main" id="{4A5C7EC0-9F84-D0B2-BAB8-1A766C8BA453}"/>
              </a:ext>
            </a:extLst>
          </p:cNvPr>
          <p:cNvCxnSpPr>
            <a:cxnSpLocks/>
            <a:stCxn id="40" idx="3"/>
            <a:endCxn id="58" idx="1"/>
          </p:cNvCxnSpPr>
          <p:nvPr/>
        </p:nvCxnSpPr>
        <p:spPr>
          <a:xfrm>
            <a:off x="3203028" y="2611085"/>
            <a:ext cx="850995" cy="121716"/>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29094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cxnSp>
        <p:nvCxnSpPr>
          <p:cNvPr id="828" name="Connector: Elbow 827">
            <a:extLst>
              <a:ext uri="{FF2B5EF4-FFF2-40B4-BE49-F238E27FC236}">
                <a16:creationId xmlns:a16="http://schemas.microsoft.com/office/drawing/2014/main" id="{881A7E14-3CB0-C5AC-C17F-DB6268B999C9}"/>
              </a:ext>
            </a:extLst>
          </p:cNvPr>
          <p:cNvCxnSpPr>
            <a:cxnSpLocks/>
            <a:stCxn id="59" idx="2"/>
            <a:endCxn id="800" idx="1"/>
          </p:cNvCxnSpPr>
          <p:nvPr/>
        </p:nvCxnSpPr>
        <p:spPr>
          <a:xfrm rot="5400000" flipH="1" flipV="1">
            <a:off x="5419036" y="1122595"/>
            <a:ext cx="856622" cy="1762879"/>
          </a:xfrm>
          <a:prstGeom prst="bentConnector4">
            <a:avLst>
              <a:gd name="adj1" fmla="val 59501"/>
              <a:gd name="adj2" fmla="val 75863"/>
            </a:avLst>
          </a:prstGeom>
        </p:spPr>
        <p:style>
          <a:lnRef idx="1">
            <a:schemeClr val="accent2"/>
          </a:lnRef>
          <a:fillRef idx="0">
            <a:schemeClr val="accent2"/>
          </a:fillRef>
          <a:effectRef idx="0">
            <a:schemeClr val="accent2"/>
          </a:effectRef>
          <a:fontRef idx="minor">
            <a:schemeClr val="tx1"/>
          </a:fontRef>
        </p:style>
      </p:cxnSp>
      <p:grpSp>
        <p:nvGrpSpPr>
          <p:cNvPr id="807" name="Google Shape;807;g286b00870f9_1_1135"/>
          <p:cNvGrpSpPr/>
          <p:nvPr/>
        </p:nvGrpSpPr>
        <p:grpSpPr>
          <a:xfrm>
            <a:off x="377443" y="994045"/>
            <a:ext cx="1255962" cy="572612"/>
            <a:chOff x="6932567" y="490307"/>
            <a:chExt cx="223729" cy="196774"/>
          </a:xfrm>
        </p:grpSpPr>
        <p:sp>
          <p:nvSpPr>
            <p:cNvPr id="808" name="Google Shape;808;g286b00870f9_1_1135"/>
            <p:cNvSpPr/>
            <p:nvPr/>
          </p:nvSpPr>
          <p:spPr>
            <a:xfrm>
              <a:off x="6932567" y="564081"/>
              <a:ext cx="223729"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Watertype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pijpdiameter</a:t>
              </a:r>
              <a:endParaRPr sz="1100">
                <a:solidFill>
                  <a:srgbClr val="000000"/>
                </a:solidFill>
                <a:latin typeface="Arial"/>
                <a:ea typeface="Arial"/>
                <a:cs typeface="Arial"/>
                <a:sym typeface="Arial"/>
              </a:endParaRPr>
            </a:p>
          </p:txBody>
        </p:sp>
        <p:sp>
          <p:nvSpPr>
            <p:cNvPr id="809" name="Google Shape;809;g286b00870f9_1_1135"/>
            <p:cNvSpPr/>
            <p:nvPr/>
          </p:nvSpPr>
          <p:spPr>
            <a:xfrm>
              <a:off x="6932567" y="490307"/>
              <a:ext cx="223729" cy="73976"/>
            </a:xfrm>
            <a:prstGeom prst="rect">
              <a:avLst/>
            </a:prstGeom>
            <a:solidFill>
              <a:srgbClr val="FFC00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latin typeface="Arial"/>
                </a:rPr>
                <a:t>Waterleiding</a:t>
              </a:r>
              <a:endParaRPr lang="en-US" sz="1000" b="1">
                <a:latin typeface="Arial"/>
              </a:endParaRPr>
            </a:p>
          </p:txBody>
        </p:sp>
      </p:grpSp>
      <p:grpSp>
        <p:nvGrpSpPr>
          <p:cNvPr id="818" name="Google Shape;818;g286b00870f9_1_1135"/>
          <p:cNvGrpSpPr/>
          <p:nvPr/>
        </p:nvGrpSpPr>
        <p:grpSpPr>
          <a:xfrm>
            <a:off x="377443" y="1888521"/>
            <a:ext cx="1255962" cy="656712"/>
            <a:chOff x="6943296" y="461407"/>
            <a:chExt cx="213000" cy="225674"/>
          </a:xfrm>
        </p:grpSpPr>
        <p:sp>
          <p:nvSpPr>
            <p:cNvPr id="819" name="Google Shape;819;g286b00870f9_1_113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inNetwerk:Nuts-voorzieningnetwerk</a:t>
              </a:r>
              <a:endParaRPr sz="800">
                <a:solidFill>
                  <a:srgbClr val="000000"/>
                </a:solidFill>
                <a:latin typeface="Arial"/>
                <a:ea typeface="Arial"/>
                <a:cs typeface="Arial"/>
                <a:sym typeface="Arial"/>
              </a:endParaRPr>
            </a:p>
          </p:txBody>
        </p:sp>
        <p:sp>
          <p:nvSpPr>
            <p:cNvPr id="820" name="Google Shape;820;g286b00870f9_1_1135"/>
            <p:cNvSpPr/>
            <p:nvPr/>
          </p:nvSpPr>
          <p:spPr>
            <a:xfrm>
              <a:off x="6943296" y="461407"/>
              <a:ext cx="213000" cy="102878"/>
            </a:xfrm>
            <a:prstGeom prst="rect">
              <a:avLst/>
            </a:prstGeom>
            <a:solidFill>
              <a:srgbClr val="FFC00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900" b="1" err="1">
                  <a:latin typeface="Arial"/>
                </a:rPr>
                <a:t>Nutsvoorziening</a:t>
              </a:r>
              <a:r>
                <a:rPr lang="en-US" sz="900" b="1">
                  <a:latin typeface="Arial"/>
                </a:rPr>
                <a:t>-link</a:t>
              </a:r>
              <a:endParaRPr lang="en-US" sz="2000">
                <a:latin typeface="Arial"/>
              </a:endParaRPr>
            </a:p>
          </p:txBody>
        </p:sp>
      </p:grpSp>
      <p:grpSp>
        <p:nvGrpSpPr>
          <p:cNvPr id="824" name="Google Shape;824;g286b00870f9_1_1135"/>
          <p:cNvGrpSpPr/>
          <p:nvPr/>
        </p:nvGrpSpPr>
        <p:grpSpPr>
          <a:xfrm>
            <a:off x="689006" y="3473479"/>
            <a:ext cx="944399" cy="538548"/>
            <a:chOff x="6943296" y="482041"/>
            <a:chExt cx="213000" cy="164282"/>
          </a:xfrm>
        </p:grpSpPr>
        <p:sp>
          <p:nvSpPr>
            <p:cNvPr id="825" name="Google Shape;825;g286b00870f9_1_1135"/>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Plaatsnaam</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Geometrie</a:t>
              </a:r>
              <a:endParaRPr lang="en-US" sz="800">
                <a:solidFill>
                  <a:srgbClr val="000000"/>
                </a:solidFill>
                <a:latin typeface="Arial"/>
                <a:ea typeface="Arial"/>
                <a:cs typeface="Arial"/>
                <a:sym typeface="Arial"/>
              </a:endParaRPr>
            </a:p>
          </p:txBody>
        </p:sp>
        <p:sp>
          <p:nvSpPr>
            <p:cNvPr id="826" name="Google Shape;826;g286b00870f9_1_1135"/>
            <p:cNvSpPr/>
            <p:nvPr/>
          </p:nvSpPr>
          <p:spPr>
            <a:xfrm>
              <a:off x="6943296" y="482041"/>
              <a:ext cx="213000" cy="62525"/>
            </a:xfrm>
            <a:prstGeom prst="rect">
              <a:avLst/>
            </a:prstGeom>
            <a:solidFill>
              <a:srgbClr val="00B05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Plaats</a:t>
              </a:r>
              <a:endParaRPr lang="en-US" sz="600">
                <a:solidFill>
                  <a:srgbClr val="373636"/>
                </a:solidFill>
                <a:latin typeface="Arial"/>
              </a:endParaRPr>
            </a:p>
          </p:txBody>
        </p:sp>
      </p:grpSp>
      <p:grpSp>
        <p:nvGrpSpPr>
          <p:cNvPr id="6" name="Google Shape;824;g286b00870f9_1_1135">
            <a:extLst>
              <a:ext uri="{FF2B5EF4-FFF2-40B4-BE49-F238E27FC236}">
                <a16:creationId xmlns:a16="http://schemas.microsoft.com/office/drawing/2014/main" id="{D74F07E7-876C-B5A7-F864-3B7D8B31A21A}"/>
              </a:ext>
            </a:extLst>
          </p:cNvPr>
          <p:cNvGrpSpPr/>
          <p:nvPr/>
        </p:nvGrpSpPr>
        <p:grpSpPr>
          <a:xfrm>
            <a:off x="689006" y="2888674"/>
            <a:ext cx="944400" cy="457769"/>
            <a:chOff x="6943296" y="488187"/>
            <a:chExt cx="213000" cy="157309"/>
          </a:xfrm>
        </p:grpSpPr>
        <p:sp>
          <p:nvSpPr>
            <p:cNvPr id="7" name="Google Shape;825;g286b00870f9_1_1135">
              <a:extLst>
                <a:ext uri="{FF2B5EF4-FFF2-40B4-BE49-F238E27FC236}">
                  <a16:creationId xmlns:a16="http://schemas.microsoft.com/office/drawing/2014/main" id="{F25B81CE-19DA-30BA-6A1B-D0538757C105}"/>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adres</a:t>
              </a:r>
              <a:endParaRPr sz="800">
                <a:solidFill>
                  <a:srgbClr val="000000"/>
                </a:solidFill>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D2560ABD-C5BB-0728-9156-D23607FFF565}"/>
                </a:ext>
              </a:extLst>
            </p:cNvPr>
            <p:cNvSpPr/>
            <p:nvPr/>
          </p:nvSpPr>
          <p:spPr>
            <a:xfrm>
              <a:off x="6943296" y="488187"/>
              <a:ext cx="213000" cy="76096"/>
            </a:xfrm>
            <a:prstGeom prst="rect">
              <a:avLst/>
            </a:prstGeom>
            <a:solidFill>
              <a:srgbClr val="FFC00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latin typeface="Arial"/>
                </a:rPr>
                <a:t>Aansluiting</a:t>
              </a:r>
              <a:endParaRPr lang="en-US" sz="800" b="1">
                <a:latin typeface="Arial"/>
                <a:ea typeface="Arial"/>
                <a:cs typeface="Arial"/>
              </a:endParaRPr>
            </a:p>
          </p:txBody>
        </p:sp>
      </p:grpSp>
      <p:grpSp>
        <p:nvGrpSpPr>
          <p:cNvPr id="39" name="Google Shape;818;g286b00870f9_1_1135">
            <a:extLst>
              <a:ext uri="{FF2B5EF4-FFF2-40B4-BE49-F238E27FC236}">
                <a16:creationId xmlns:a16="http://schemas.microsoft.com/office/drawing/2014/main" id="{2B0CCAE5-3BFF-1C55-6355-DAAA50F47E16}"/>
              </a:ext>
            </a:extLst>
          </p:cNvPr>
          <p:cNvGrpSpPr/>
          <p:nvPr/>
        </p:nvGrpSpPr>
        <p:grpSpPr>
          <a:xfrm>
            <a:off x="1933032" y="2133336"/>
            <a:ext cx="1269996" cy="656714"/>
            <a:chOff x="6943296" y="461407"/>
            <a:chExt cx="213002" cy="225675"/>
          </a:xfrm>
        </p:grpSpPr>
        <p:sp>
          <p:nvSpPr>
            <p:cNvPr id="40" name="Google Shape;819;g286b00870f9_1_1135">
              <a:extLst>
                <a:ext uri="{FF2B5EF4-FFF2-40B4-BE49-F238E27FC236}">
                  <a16:creationId xmlns:a16="http://schemas.microsoft.com/office/drawing/2014/main" id="{9D3CEF38-5CD0-34FF-1444-2C1C3D597B5D}"/>
                </a:ext>
              </a:extLst>
            </p:cNvPr>
            <p:cNvSpPr/>
            <p:nvPr/>
          </p:nvSpPr>
          <p:spPr>
            <a:xfrm>
              <a:off x="6943298" y="564082"/>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domeinobjecttype</a:t>
              </a:r>
              <a:endParaRPr sz="800">
                <a:solidFill>
                  <a:srgbClr val="000000"/>
                </a:solidFill>
                <a:latin typeface="Arial"/>
                <a:ea typeface="Arial"/>
                <a:cs typeface="Arial"/>
                <a:sym typeface="Arial"/>
              </a:endParaRPr>
            </a:p>
          </p:txBody>
        </p:sp>
        <p:sp>
          <p:nvSpPr>
            <p:cNvPr id="41" name="Google Shape;820;g286b00870f9_1_1135">
              <a:extLst>
                <a:ext uri="{FF2B5EF4-FFF2-40B4-BE49-F238E27FC236}">
                  <a16:creationId xmlns:a16="http://schemas.microsoft.com/office/drawing/2014/main" id="{5CB9A91B-E83F-BB9F-5600-A4520D7719C9}"/>
                </a:ext>
              </a:extLst>
            </p:cNvPr>
            <p:cNvSpPr/>
            <p:nvPr/>
          </p:nvSpPr>
          <p:spPr>
            <a:xfrm>
              <a:off x="6943296" y="461407"/>
              <a:ext cx="213000" cy="102878"/>
            </a:xfrm>
            <a:prstGeom prst="rect">
              <a:avLst/>
            </a:prstGeom>
            <a:solidFill>
              <a:srgbClr val="00B0F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Domeinobject</a:t>
              </a:r>
              <a:endParaRPr lang="en-US" sz="2400">
                <a:solidFill>
                  <a:srgbClr val="373636"/>
                </a:solidFill>
                <a:latin typeface="Arial"/>
              </a:endParaRPr>
            </a:p>
          </p:txBody>
        </p:sp>
      </p:grpSp>
      <p:cxnSp>
        <p:nvCxnSpPr>
          <p:cNvPr id="44" name="Connector: Elbow 43">
            <a:extLst>
              <a:ext uri="{FF2B5EF4-FFF2-40B4-BE49-F238E27FC236}">
                <a16:creationId xmlns:a16="http://schemas.microsoft.com/office/drawing/2014/main" id="{6A858636-DF49-EE3D-F69E-FF680E7C7DDE}"/>
              </a:ext>
            </a:extLst>
          </p:cNvPr>
          <p:cNvCxnSpPr>
            <a:cxnSpLocks/>
            <a:stCxn id="825" idx="3"/>
            <a:endCxn id="40" idx="2"/>
          </p:cNvCxnSpPr>
          <p:nvPr/>
        </p:nvCxnSpPr>
        <p:spPr>
          <a:xfrm flipV="1">
            <a:off x="1633405" y="2790050"/>
            <a:ext cx="934631" cy="104686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B3CFE8-10A2-32A2-8D99-1D387B584AF7}"/>
              </a:ext>
            </a:extLst>
          </p:cNvPr>
          <p:cNvCxnSpPr>
            <a:cxnSpLocks/>
            <a:stCxn id="808" idx="2"/>
            <a:endCxn id="820" idx="0"/>
          </p:cNvCxnSpPr>
          <p:nvPr/>
        </p:nvCxnSpPr>
        <p:spPr>
          <a:xfrm>
            <a:off x="1005424" y="1566657"/>
            <a:ext cx="0" cy="3218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D9A94887-8C2E-61BF-3403-751504513066}"/>
              </a:ext>
            </a:extLst>
          </p:cNvPr>
          <p:cNvCxnSpPr>
            <a:cxnSpLocks/>
            <a:stCxn id="7" idx="3"/>
            <a:endCxn id="40" idx="2"/>
          </p:cNvCxnSpPr>
          <p:nvPr/>
        </p:nvCxnSpPr>
        <p:spPr>
          <a:xfrm flipV="1">
            <a:off x="1633406" y="2790050"/>
            <a:ext cx="934630" cy="4379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6" name="Google Shape;824;g286b00870f9_1_1135">
            <a:extLst>
              <a:ext uri="{FF2B5EF4-FFF2-40B4-BE49-F238E27FC236}">
                <a16:creationId xmlns:a16="http://schemas.microsoft.com/office/drawing/2014/main" id="{951BB4EF-91F8-DC64-BED9-38A70004E02D}"/>
              </a:ext>
            </a:extLst>
          </p:cNvPr>
          <p:cNvGrpSpPr/>
          <p:nvPr/>
        </p:nvGrpSpPr>
        <p:grpSpPr>
          <a:xfrm>
            <a:off x="1409771" y="4121232"/>
            <a:ext cx="1470456" cy="381087"/>
            <a:chOff x="6943296" y="482041"/>
            <a:chExt cx="213000" cy="123161"/>
          </a:xfrm>
        </p:grpSpPr>
        <p:sp>
          <p:nvSpPr>
            <p:cNvPr id="37" name="Google Shape;825;g286b00870f9_1_1135">
              <a:extLst>
                <a:ext uri="{FF2B5EF4-FFF2-40B4-BE49-F238E27FC236}">
                  <a16:creationId xmlns:a16="http://schemas.microsoft.com/office/drawing/2014/main" id="{2BF141AC-B15E-7FF5-53F1-C1C01A1AD97B}"/>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38" name="Google Shape;826;g286b00870f9_1_1135">
              <a:extLst>
                <a:ext uri="{FF2B5EF4-FFF2-40B4-BE49-F238E27FC236}">
                  <a16:creationId xmlns:a16="http://schemas.microsoft.com/office/drawing/2014/main" id="{56B67609-FF1A-204E-087D-0B28388BD93B}"/>
                </a:ext>
              </a:extLst>
            </p:cNvPr>
            <p:cNvSpPr/>
            <p:nvPr/>
          </p:nvSpPr>
          <p:spPr>
            <a:xfrm>
              <a:off x="6943296" y="482041"/>
              <a:ext cx="213000" cy="8204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Verbruikzone</a:t>
              </a:r>
              <a:endParaRPr lang="en-US" sz="600">
                <a:solidFill>
                  <a:srgbClr val="373636"/>
                </a:solidFill>
                <a:latin typeface="Arial"/>
              </a:endParaRPr>
            </a:p>
          </p:txBody>
        </p:sp>
      </p:grpSp>
      <p:grpSp>
        <p:nvGrpSpPr>
          <p:cNvPr id="42" name="Google Shape;824;g286b00870f9_1_1135">
            <a:extLst>
              <a:ext uri="{FF2B5EF4-FFF2-40B4-BE49-F238E27FC236}">
                <a16:creationId xmlns:a16="http://schemas.microsoft.com/office/drawing/2014/main" id="{94E2D5B4-CEC6-A7F0-F4CA-720EBD0DAF25}"/>
              </a:ext>
            </a:extLst>
          </p:cNvPr>
          <p:cNvGrpSpPr/>
          <p:nvPr/>
        </p:nvGrpSpPr>
        <p:grpSpPr>
          <a:xfrm>
            <a:off x="1409771" y="4592224"/>
            <a:ext cx="1470457" cy="360132"/>
            <a:chOff x="6943296" y="482041"/>
            <a:chExt cx="213000" cy="109857"/>
          </a:xfrm>
        </p:grpSpPr>
        <p:sp>
          <p:nvSpPr>
            <p:cNvPr id="43" name="Google Shape;825;g286b00870f9_1_1135">
              <a:extLst>
                <a:ext uri="{FF2B5EF4-FFF2-40B4-BE49-F238E27FC236}">
                  <a16:creationId xmlns:a16="http://schemas.microsoft.com/office/drawing/2014/main" id="{973A2B1A-E867-7A8D-6FCC-16907256B0CF}"/>
                </a:ext>
              </a:extLst>
            </p:cNvPr>
            <p:cNvSpPr/>
            <p:nvPr/>
          </p:nvSpPr>
          <p:spPr>
            <a:xfrm>
              <a:off x="6943296" y="564081"/>
              <a:ext cx="213000" cy="2781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45" name="Google Shape;826;g286b00870f9_1_1135">
              <a:extLst>
                <a:ext uri="{FF2B5EF4-FFF2-40B4-BE49-F238E27FC236}">
                  <a16:creationId xmlns:a16="http://schemas.microsoft.com/office/drawing/2014/main" id="{1D7EF852-52C0-516A-4767-3948C75FF5FA}"/>
                </a:ext>
              </a:extLst>
            </p:cNvPr>
            <p:cNvSpPr/>
            <p:nvPr/>
          </p:nvSpPr>
          <p:spPr>
            <a:xfrm>
              <a:off x="6943296" y="482041"/>
              <a:ext cx="213000" cy="81939"/>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DistrictMeteredArea</a:t>
              </a:r>
              <a:endParaRPr lang="en-US" sz="600">
                <a:solidFill>
                  <a:srgbClr val="373636"/>
                </a:solidFill>
                <a:latin typeface="Arial"/>
              </a:endParaRPr>
            </a:p>
          </p:txBody>
        </p:sp>
      </p:grpSp>
      <p:cxnSp>
        <p:nvCxnSpPr>
          <p:cNvPr id="51" name="Connector: Elbow 50">
            <a:extLst>
              <a:ext uri="{FF2B5EF4-FFF2-40B4-BE49-F238E27FC236}">
                <a16:creationId xmlns:a16="http://schemas.microsoft.com/office/drawing/2014/main" id="{C82E4532-2D19-71EA-5F50-7B3AFA8F9F6A}"/>
              </a:ext>
            </a:extLst>
          </p:cNvPr>
          <p:cNvCxnSpPr>
            <a:cxnSpLocks/>
            <a:stCxn id="38" idx="1"/>
            <a:endCxn id="825" idx="2"/>
          </p:cNvCxnSpPr>
          <p:nvPr/>
        </p:nvCxnSpPr>
        <p:spPr>
          <a:xfrm rot="10800000">
            <a:off x="1161207" y="4012027"/>
            <a:ext cx="248565" cy="236130"/>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3" name="Connector: Elbow 52">
            <a:extLst>
              <a:ext uri="{FF2B5EF4-FFF2-40B4-BE49-F238E27FC236}">
                <a16:creationId xmlns:a16="http://schemas.microsoft.com/office/drawing/2014/main" id="{E33D93BC-462E-DFF0-04D9-70427A7597E0}"/>
              </a:ext>
            </a:extLst>
          </p:cNvPr>
          <p:cNvCxnSpPr>
            <a:cxnSpLocks/>
            <a:stCxn id="45" idx="1"/>
            <a:endCxn id="825" idx="2"/>
          </p:cNvCxnSpPr>
          <p:nvPr/>
        </p:nvCxnSpPr>
        <p:spPr>
          <a:xfrm rot="10800000">
            <a:off x="1161207" y="4012028"/>
            <a:ext cx="248565" cy="714503"/>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57" name="Google Shape;807;g286b00870f9_1_1135">
            <a:extLst>
              <a:ext uri="{FF2B5EF4-FFF2-40B4-BE49-F238E27FC236}">
                <a16:creationId xmlns:a16="http://schemas.microsoft.com/office/drawing/2014/main" id="{BBA57FC8-A480-BDC3-1B78-72863D7C2697}"/>
              </a:ext>
            </a:extLst>
          </p:cNvPr>
          <p:cNvGrpSpPr/>
          <p:nvPr/>
        </p:nvGrpSpPr>
        <p:grpSpPr>
          <a:xfrm>
            <a:off x="4054023" y="2185550"/>
            <a:ext cx="1823769" cy="845536"/>
            <a:chOff x="6943296" y="534441"/>
            <a:chExt cx="213000" cy="190961"/>
          </a:xfrm>
        </p:grpSpPr>
        <p:sp>
          <p:nvSpPr>
            <p:cNvPr id="58" name="Google Shape;808;g286b00870f9_1_1135">
              <a:extLst>
                <a:ext uri="{FF2B5EF4-FFF2-40B4-BE49-F238E27FC236}">
                  <a16:creationId xmlns:a16="http://schemas.microsoft.com/office/drawing/2014/main" id="{CBA0FC8E-C227-5783-67ED-BFB0D0180320}"/>
                </a:ext>
              </a:extLst>
            </p:cNvPr>
            <p:cNvSpPr/>
            <p:nvPr/>
          </p:nvSpPr>
          <p:spPr>
            <a:xfrm>
              <a:off x="6943296" y="590669"/>
              <a:ext cx="213000" cy="1347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a:t>
              </a:r>
              <a:r>
                <a:rPr lang="en-US" sz="800">
                  <a:solidFill>
                    <a:srgbClr val="000000"/>
                  </a:solidFill>
                  <a:latin typeface="Arial"/>
                  <a:ea typeface="Arial"/>
                  <a:cs typeface="Arial"/>
                  <a:sym typeface="Arial"/>
                </a:rPr>
                <a:t> met sensor</a:t>
              </a:r>
            </a:p>
          </p:txBody>
        </p:sp>
        <p:sp>
          <p:nvSpPr>
            <p:cNvPr id="59" name="Google Shape;809;g286b00870f9_1_1135">
              <a:extLst>
                <a:ext uri="{FF2B5EF4-FFF2-40B4-BE49-F238E27FC236}">
                  <a16:creationId xmlns:a16="http://schemas.microsoft.com/office/drawing/2014/main" id="{56CB9645-C92C-5F13-CF2E-8A972D12C1AE}"/>
                </a:ext>
              </a:extLst>
            </p:cNvPr>
            <p:cNvSpPr/>
            <p:nvPr/>
          </p:nvSpPr>
          <p:spPr>
            <a:xfrm>
              <a:off x="6943296" y="534441"/>
              <a:ext cx="213000" cy="55738"/>
            </a:xfrm>
            <a:prstGeom prst="rect">
              <a:avLst/>
            </a:prstGeom>
            <a:solidFill>
              <a:srgbClr val="00B0F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grpSp>
        <p:nvGrpSpPr>
          <p:cNvPr id="60" name="Google Shape;807;g286b00870f9_1_1135">
            <a:extLst>
              <a:ext uri="{FF2B5EF4-FFF2-40B4-BE49-F238E27FC236}">
                <a16:creationId xmlns:a16="http://schemas.microsoft.com/office/drawing/2014/main" id="{6D57A406-2F2A-544C-516C-1A886CAE9DFC}"/>
              </a:ext>
            </a:extLst>
          </p:cNvPr>
          <p:cNvGrpSpPr/>
          <p:nvPr/>
        </p:nvGrpSpPr>
        <p:grpSpPr>
          <a:xfrm>
            <a:off x="4054023" y="903884"/>
            <a:ext cx="1823769" cy="724745"/>
            <a:chOff x="6943296" y="477670"/>
            <a:chExt cx="213000" cy="145759"/>
          </a:xfrm>
        </p:grpSpPr>
        <p:sp>
          <p:nvSpPr>
            <p:cNvPr id="61" name="Google Shape;808;g286b00870f9_1_1135">
              <a:extLst>
                <a:ext uri="{FF2B5EF4-FFF2-40B4-BE49-F238E27FC236}">
                  <a16:creationId xmlns:a16="http://schemas.microsoft.com/office/drawing/2014/main" id="{6071F5CD-F655-C732-E143-8BECC45355D2}"/>
                </a:ext>
              </a:extLst>
            </p:cNvPr>
            <p:cNvSpPr/>
            <p:nvPr/>
          </p:nvSpPr>
          <p:spPr>
            <a:xfrm>
              <a:off x="6943296" y="531509"/>
              <a:ext cx="213000" cy="9192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p:txBody>
        </p:sp>
        <p:sp>
          <p:nvSpPr>
            <p:cNvPr id="62" name="Google Shape;809;g286b00870f9_1_1135">
              <a:extLst>
                <a:ext uri="{FF2B5EF4-FFF2-40B4-BE49-F238E27FC236}">
                  <a16:creationId xmlns:a16="http://schemas.microsoft.com/office/drawing/2014/main" id="{8DB2911D-32D3-3378-25EB-9765DD0DD296}"/>
                </a:ext>
              </a:extLst>
            </p:cNvPr>
            <p:cNvSpPr/>
            <p:nvPr/>
          </p:nvSpPr>
          <p:spPr>
            <a:xfrm>
              <a:off x="6943296" y="477670"/>
              <a:ext cx="213000" cy="55738"/>
            </a:xfrm>
            <a:prstGeom prst="rect">
              <a:avLst/>
            </a:prstGeom>
            <a:solidFill>
              <a:srgbClr val="7030A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Observatieverzameling</a:t>
              </a:r>
              <a:endParaRPr lang="en-US" sz="1000">
                <a:solidFill>
                  <a:srgbClr val="373636"/>
                </a:solidFill>
                <a:latin typeface="Arial"/>
              </a:endParaRPr>
            </a:p>
          </p:txBody>
        </p:sp>
      </p:grpSp>
      <p:cxnSp>
        <p:nvCxnSpPr>
          <p:cNvPr id="768" name="Straight Connector 767">
            <a:extLst>
              <a:ext uri="{FF2B5EF4-FFF2-40B4-BE49-F238E27FC236}">
                <a16:creationId xmlns:a16="http://schemas.microsoft.com/office/drawing/2014/main" id="{77A068CF-18C3-E815-7C0F-8F66DD448055}"/>
              </a:ext>
            </a:extLst>
          </p:cNvPr>
          <p:cNvCxnSpPr>
            <a:stCxn id="61" idx="2"/>
            <a:endCxn id="59" idx="0"/>
          </p:cNvCxnSpPr>
          <p:nvPr/>
        </p:nvCxnSpPr>
        <p:spPr>
          <a:xfrm>
            <a:off x="4965908" y="1628629"/>
            <a:ext cx="0" cy="556921"/>
          </a:xfrm>
          <a:prstGeom prst="line">
            <a:avLst/>
          </a:prstGeom>
        </p:spPr>
        <p:style>
          <a:lnRef idx="1">
            <a:schemeClr val="accent2"/>
          </a:lnRef>
          <a:fillRef idx="0">
            <a:schemeClr val="accent2"/>
          </a:fillRef>
          <a:effectRef idx="0">
            <a:schemeClr val="accent2"/>
          </a:effectRef>
          <a:fontRef idx="minor">
            <a:schemeClr val="tx1"/>
          </a:fontRef>
        </p:style>
      </p:cxnSp>
      <p:grpSp>
        <p:nvGrpSpPr>
          <p:cNvPr id="769" name="Google Shape;824;g286b00870f9_1_1135">
            <a:extLst>
              <a:ext uri="{FF2B5EF4-FFF2-40B4-BE49-F238E27FC236}">
                <a16:creationId xmlns:a16="http://schemas.microsoft.com/office/drawing/2014/main" id="{5349447D-BCE9-5FEF-0C9A-4968222D95D7}"/>
              </a:ext>
            </a:extLst>
          </p:cNvPr>
          <p:cNvGrpSpPr/>
          <p:nvPr/>
        </p:nvGrpSpPr>
        <p:grpSpPr>
          <a:xfrm>
            <a:off x="3156333" y="3321144"/>
            <a:ext cx="1666376" cy="403745"/>
            <a:chOff x="6943296" y="482041"/>
            <a:chExt cx="213000" cy="123161"/>
          </a:xfrm>
        </p:grpSpPr>
        <p:sp>
          <p:nvSpPr>
            <p:cNvPr id="770" name="Google Shape;825;g286b00870f9_1_1135">
              <a:extLst>
                <a:ext uri="{FF2B5EF4-FFF2-40B4-BE49-F238E27FC236}">
                  <a16:creationId xmlns:a16="http://schemas.microsoft.com/office/drawing/2014/main" id="{2C4B3DAD-0EC0-CBF4-F5EA-A92042A1DC2E}"/>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71" name="Google Shape;826;g286b00870f9_1_1135">
              <a:extLst>
                <a:ext uri="{FF2B5EF4-FFF2-40B4-BE49-F238E27FC236}">
                  <a16:creationId xmlns:a16="http://schemas.microsoft.com/office/drawing/2014/main" id="{C56274E9-69D0-B3D4-4919-824AD7E5CDA2}"/>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IndividueelVerbruik-Observatie</a:t>
              </a:r>
              <a:endParaRPr lang="en-US" sz="600">
                <a:solidFill>
                  <a:srgbClr val="373636"/>
                </a:solidFill>
                <a:latin typeface="Arial"/>
              </a:endParaRPr>
            </a:p>
          </p:txBody>
        </p:sp>
      </p:grpSp>
      <p:grpSp>
        <p:nvGrpSpPr>
          <p:cNvPr id="778" name="Google Shape;824;g286b00870f9_1_1135">
            <a:extLst>
              <a:ext uri="{FF2B5EF4-FFF2-40B4-BE49-F238E27FC236}">
                <a16:creationId xmlns:a16="http://schemas.microsoft.com/office/drawing/2014/main" id="{E94266BE-9249-A841-1B90-EEFECDC418FC}"/>
              </a:ext>
            </a:extLst>
          </p:cNvPr>
          <p:cNvGrpSpPr/>
          <p:nvPr/>
        </p:nvGrpSpPr>
        <p:grpSpPr>
          <a:xfrm>
            <a:off x="3156332" y="3866497"/>
            <a:ext cx="1666377" cy="471092"/>
            <a:chOff x="6943296" y="461497"/>
            <a:chExt cx="213000" cy="143705"/>
          </a:xfrm>
        </p:grpSpPr>
        <p:sp>
          <p:nvSpPr>
            <p:cNvPr id="779" name="Google Shape;825;g286b00870f9_1_1135">
              <a:extLst>
                <a:ext uri="{FF2B5EF4-FFF2-40B4-BE49-F238E27FC236}">
                  <a16:creationId xmlns:a16="http://schemas.microsoft.com/office/drawing/2014/main" id="{4977BD41-DF52-4305-A2A4-6DE7D1BC44CF}"/>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0" name="Google Shape;826;g286b00870f9_1_1135">
              <a:extLst>
                <a:ext uri="{FF2B5EF4-FFF2-40B4-BE49-F238E27FC236}">
                  <a16:creationId xmlns:a16="http://schemas.microsoft.com/office/drawing/2014/main" id="{A19BED85-669E-1C98-A026-9B49AF2FD788}"/>
                </a:ext>
              </a:extLst>
            </p:cNvPr>
            <p:cNvSpPr/>
            <p:nvPr/>
          </p:nvSpPr>
          <p:spPr>
            <a:xfrm>
              <a:off x="6943296" y="461497"/>
              <a:ext cx="213000" cy="12433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GeaggregeerdVerbruik-Observatie</a:t>
              </a:r>
              <a:endParaRPr lang="en-US" sz="600">
                <a:solidFill>
                  <a:srgbClr val="373636"/>
                </a:solidFill>
                <a:latin typeface="Arial"/>
              </a:endParaRPr>
            </a:p>
          </p:txBody>
        </p:sp>
      </p:grpSp>
      <p:grpSp>
        <p:nvGrpSpPr>
          <p:cNvPr id="781" name="Google Shape;824;g286b00870f9_1_1135">
            <a:extLst>
              <a:ext uri="{FF2B5EF4-FFF2-40B4-BE49-F238E27FC236}">
                <a16:creationId xmlns:a16="http://schemas.microsoft.com/office/drawing/2014/main" id="{1D382C5E-BFF1-0DCE-8ADD-76C85EA90624}"/>
              </a:ext>
            </a:extLst>
          </p:cNvPr>
          <p:cNvGrpSpPr/>
          <p:nvPr/>
        </p:nvGrpSpPr>
        <p:grpSpPr>
          <a:xfrm>
            <a:off x="3174276" y="4457091"/>
            <a:ext cx="1666377" cy="403745"/>
            <a:chOff x="6943296" y="482041"/>
            <a:chExt cx="213000" cy="123161"/>
          </a:xfrm>
        </p:grpSpPr>
        <p:sp>
          <p:nvSpPr>
            <p:cNvPr id="782" name="Google Shape;825;g286b00870f9_1_1135">
              <a:extLst>
                <a:ext uri="{FF2B5EF4-FFF2-40B4-BE49-F238E27FC236}">
                  <a16:creationId xmlns:a16="http://schemas.microsoft.com/office/drawing/2014/main" id="{BB581AB6-6D22-1472-A5A8-55EE527908A1}"/>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3" name="Google Shape;826;g286b00870f9_1_1135">
              <a:extLst>
                <a:ext uri="{FF2B5EF4-FFF2-40B4-BE49-F238E27FC236}">
                  <a16:creationId xmlns:a16="http://schemas.microsoft.com/office/drawing/2014/main" id="{181E0134-15B1-B7CC-A30A-FED416233EE5}"/>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Meterstaat</a:t>
              </a:r>
              <a:r>
                <a:rPr lang="en-US" sz="1000" b="1">
                  <a:solidFill>
                    <a:srgbClr val="FFFFFF"/>
                  </a:solidFill>
                  <a:latin typeface="Arial"/>
                </a:rPr>
                <a:t>-</a:t>
              </a:r>
            </a:p>
            <a:p>
              <a:pPr algn="ctr" defTabSz="685800"/>
              <a:r>
                <a:rPr lang="en-US" sz="1000" b="1" err="1">
                  <a:solidFill>
                    <a:srgbClr val="FFFFFF"/>
                  </a:solidFill>
                  <a:latin typeface="Arial"/>
                </a:rPr>
                <a:t>Observatie</a:t>
              </a:r>
              <a:endParaRPr lang="en-US" sz="600">
                <a:solidFill>
                  <a:srgbClr val="373636"/>
                </a:solidFill>
                <a:latin typeface="Arial"/>
              </a:endParaRPr>
            </a:p>
          </p:txBody>
        </p:sp>
      </p:grpSp>
      <p:cxnSp>
        <p:nvCxnSpPr>
          <p:cNvPr id="785" name="Connector: Elbow 784">
            <a:extLst>
              <a:ext uri="{FF2B5EF4-FFF2-40B4-BE49-F238E27FC236}">
                <a16:creationId xmlns:a16="http://schemas.microsoft.com/office/drawing/2014/main" id="{35EAE0E4-1C94-01F8-DBC7-DB361E86CF4B}"/>
              </a:ext>
            </a:extLst>
          </p:cNvPr>
          <p:cNvCxnSpPr>
            <a:stCxn id="771" idx="3"/>
            <a:endCxn id="58" idx="2"/>
          </p:cNvCxnSpPr>
          <p:nvPr/>
        </p:nvCxnSpPr>
        <p:spPr>
          <a:xfrm flipV="1">
            <a:off x="4822709" y="3031086"/>
            <a:ext cx="143199" cy="460175"/>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88" name="Connector: Elbow 787">
            <a:extLst>
              <a:ext uri="{FF2B5EF4-FFF2-40B4-BE49-F238E27FC236}">
                <a16:creationId xmlns:a16="http://schemas.microsoft.com/office/drawing/2014/main" id="{5CAA535B-6E3A-C7CC-768D-B8DCEF02B9D8}"/>
              </a:ext>
            </a:extLst>
          </p:cNvPr>
          <p:cNvCxnSpPr>
            <a:cxnSpLocks/>
            <a:stCxn id="780" idx="3"/>
            <a:endCxn id="58" idx="2"/>
          </p:cNvCxnSpPr>
          <p:nvPr/>
        </p:nvCxnSpPr>
        <p:spPr>
          <a:xfrm flipV="1">
            <a:off x="4822709" y="3031086"/>
            <a:ext cx="143199" cy="1039201"/>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4" name="Connector: Elbow 793">
            <a:extLst>
              <a:ext uri="{FF2B5EF4-FFF2-40B4-BE49-F238E27FC236}">
                <a16:creationId xmlns:a16="http://schemas.microsoft.com/office/drawing/2014/main" id="{A396317C-C224-23BD-5737-26906317038B}"/>
              </a:ext>
            </a:extLst>
          </p:cNvPr>
          <p:cNvCxnSpPr>
            <a:stCxn id="783" idx="3"/>
            <a:endCxn id="58" idx="2"/>
          </p:cNvCxnSpPr>
          <p:nvPr/>
        </p:nvCxnSpPr>
        <p:spPr>
          <a:xfrm flipV="1">
            <a:off x="4840653" y="3031086"/>
            <a:ext cx="125255" cy="1596122"/>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796" name="Google Shape;818;g286b00870f9_1_1135">
            <a:extLst>
              <a:ext uri="{FF2B5EF4-FFF2-40B4-BE49-F238E27FC236}">
                <a16:creationId xmlns:a16="http://schemas.microsoft.com/office/drawing/2014/main" id="{3567DEDB-F812-715B-3CC3-CDE7635B2B9E}"/>
              </a:ext>
            </a:extLst>
          </p:cNvPr>
          <p:cNvGrpSpPr/>
          <p:nvPr/>
        </p:nvGrpSpPr>
        <p:grpSpPr>
          <a:xfrm>
            <a:off x="6840784" y="1975511"/>
            <a:ext cx="1331771" cy="525605"/>
            <a:chOff x="6943296" y="461407"/>
            <a:chExt cx="213000" cy="180620"/>
          </a:xfrm>
        </p:grpSpPr>
        <p:sp>
          <p:nvSpPr>
            <p:cNvPr id="797" name="Google Shape;819;g286b00870f9_1_1135">
              <a:extLst>
                <a:ext uri="{FF2B5EF4-FFF2-40B4-BE49-F238E27FC236}">
                  <a16:creationId xmlns:a16="http://schemas.microsoft.com/office/drawing/2014/main" id="{ED28DFE5-6402-134E-044C-5671DCBFE6B7}"/>
                </a:ext>
              </a:extLst>
            </p:cNvPr>
            <p:cNvSpPr/>
            <p:nvPr/>
          </p:nvSpPr>
          <p:spPr>
            <a:xfrm>
              <a:off x="6943296" y="547590"/>
              <a:ext cx="213000" cy="9443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type:Systeemtype</a:t>
              </a:r>
              <a:endParaRPr sz="800">
                <a:solidFill>
                  <a:srgbClr val="000000"/>
                </a:solidFill>
                <a:latin typeface="Arial"/>
                <a:ea typeface="Arial"/>
                <a:cs typeface="Arial"/>
                <a:sym typeface="Arial"/>
              </a:endParaRPr>
            </a:p>
          </p:txBody>
        </p:sp>
        <p:sp>
          <p:nvSpPr>
            <p:cNvPr id="798" name="Google Shape;820;g286b00870f9_1_1135">
              <a:extLst>
                <a:ext uri="{FF2B5EF4-FFF2-40B4-BE49-F238E27FC236}">
                  <a16:creationId xmlns:a16="http://schemas.microsoft.com/office/drawing/2014/main" id="{CADC788A-D29F-EA59-F685-3E556DA34A36}"/>
                </a:ext>
              </a:extLst>
            </p:cNvPr>
            <p:cNvSpPr/>
            <p:nvPr/>
          </p:nvSpPr>
          <p:spPr>
            <a:xfrm>
              <a:off x="6943296" y="461407"/>
              <a:ext cx="213000" cy="84810"/>
            </a:xfrm>
            <a:prstGeom prst="rect">
              <a:avLst/>
            </a:prstGeom>
            <a:solidFill>
              <a:srgbClr val="7030A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Sensor</a:t>
              </a:r>
              <a:endParaRPr lang="en-US" sz="1000">
                <a:solidFill>
                  <a:srgbClr val="373636"/>
                </a:solidFill>
                <a:latin typeface="Arial"/>
              </a:endParaRPr>
            </a:p>
          </p:txBody>
        </p:sp>
      </p:grpSp>
      <p:grpSp>
        <p:nvGrpSpPr>
          <p:cNvPr id="799" name="Google Shape;824;g286b00870f9_1_1135">
            <a:extLst>
              <a:ext uri="{FF2B5EF4-FFF2-40B4-BE49-F238E27FC236}">
                <a16:creationId xmlns:a16="http://schemas.microsoft.com/office/drawing/2014/main" id="{8D63EF01-B402-C52C-D701-611564B3A07F}"/>
              </a:ext>
            </a:extLst>
          </p:cNvPr>
          <p:cNvGrpSpPr/>
          <p:nvPr/>
        </p:nvGrpSpPr>
        <p:grpSpPr>
          <a:xfrm>
            <a:off x="6728787" y="1190338"/>
            <a:ext cx="1555773" cy="508784"/>
            <a:chOff x="6943296" y="513283"/>
            <a:chExt cx="213001" cy="129282"/>
          </a:xfrm>
        </p:grpSpPr>
        <p:sp>
          <p:nvSpPr>
            <p:cNvPr id="800" name="Google Shape;825;g286b00870f9_1_1135">
              <a:extLst>
                <a:ext uri="{FF2B5EF4-FFF2-40B4-BE49-F238E27FC236}">
                  <a16:creationId xmlns:a16="http://schemas.microsoft.com/office/drawing/2014/main" id="{F93D25D5-101F-1BA5-1024-D9731AEF3129}"/>
                </a:ext>
              </a:extLst>
            </p:cNvPr>
            <p:cNvSpPr/>
            <p:nvPr/>
          </p:nvSpPr>
          <p:spPr>
            <a:xfrm>
              <a:off x="6943296" y="579854"/>
              <a:ext cx="213000" cy="6271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1000">
                <a:solidFill>
                  <a:srgbClr val="000000"/>
                </a:solidFill>
                <a:latin typeface="Arial"/>
                <a:ea typeface="Arial"/>
                <a:cs typeface="Arial"/>
                <a:sym typeface="Arial"/>
              </a:endParaRPr>
            </a:p>
          </p:txBody>
        </p:sp>
        <p:sp>
          <p:nvSpPr>
            <p:cNvPr id="801" name="Google Shape;826;g286b00870f9_1_1135">
              <a:extLst>
                <a:ext uri="{FF2B5EF4-FFF2-40B4-BE49-F238E27FC236}">
                  <a16:creationId xmlns:a16="http://schemas.microsoft.com/office/drawing/2014/main" id="{ABA18693-36D2-29BA-BD48-43A646136B33}"/>
                </a:ext>
              </a:extLst>
            </p:cNvPr>
            <p:cNvSpPr/>
            <p:nvPr/>
          </p:nvSpPr>
          <p:spPr>
            <a:xfrm>
              <a:off x="6943297" y="513283"/>
              <a:ext cx="213000" cy="66571"/>
            </a:xfrm>
            <a:prstGeom prst="rect">
              <a:avLst/>
            </a:prstGeom>
            <a:solidFill>
              <a:srgbClr val="7030A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Observatieprocedure</a:t>
              </a:r>
              <a:endParaRPr lang="en-US" sz="1000" b="1">
                <a:solidFill>
                  <a:srgbClr val="FFFFFF"/>
                </a:solidFill>
                <a:latin typeface="Arial"/>
                <a:ea typeface="Arial"/>
                <a:cs typeface="Arial"/>
              </a:endParaRPr>
            </a:p>
          </p:txBody>
        </p:sp>
      </p:grpSp>
      <p:cxnSp>
        <p:nvCxnSpPr>
          <p:cNvPr id="821" name="Straight Connector 820">
            <a:extLst>
              <a:ext uri="{FF2B5EF4-FFF2-40B4-BE49-F238E27FC236}">
                <a16:creationId xmlns:a16="http://schemas.microsoft.com/office/drawing/2014/main" id="{9CD06391-E394-AF4D-DF1E-53D0FE469729}"/>
              </a:ext>
            </a:extLst>
          </p:cNvPr>
          <p:cNvCxnSpPr>
            <a:cxnSpLocks/>
            <a:stCxn id="800" idx="2"/>
            <a:endCxn id="798" idx="0"/>
          </p:cNvCxnSpPr>
          <p:nvPr/>
        </p:nvCxnSpPr>
        <p:spPr>
          <a:xfrm>
            <a:off x="7506670" y="1699122"/>
            <a:ext cx="0" cy="2763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35" name="Connector: Elbow 834">
            <a:extLst>
              <a:ext uri="{FF2B5EF4-FFF2-40B4-BE49-F238E27FC236}">
                <a16:creationId xmlns:a16="http://schemas.microsoft.com/office/drawing/2014/main" id="{D8F4FB9A-3D36-7A0D-A5D4-6AA09555DDB0}"/>
              </a:ext>
            </a:extLst>
          </p:cNvPr>
          <p:cNvCxnSpPr>
            <a:stCxn id="62" idx="0"/>
            <a:endCxn id="798" idx="3"/>
          </p:cNvCxnSpPr>
          <p:nvPr/>
        </p:nvCxnSpPr>
        <p:spPr>
          <a:xfrm rot="16200000" flipH="1">
            <a:off x="5971718" y="-101926"/>
            <a:ext cx="1195026" cy="3206647"/>
          </a:xfrm>
          <a:prstGeom prst="bentConnector4">
            <a:avLst>
              <a:gd name="adj1" fmla="val -7793"/>
              <a:gd name="adj2" fmla="val 107129"/>
            </a:avLst>
          </a:prstGeom>
        </p:spPr>
        <p:style>
          <a:lnRef idx="1">
            <a:schemeClr val="accent2"/>
          </a:lnRef>
          <a:fillRef idx="0">
            <a:schemeClr val="accent2"/>
          </a:fillRef>
          <a:effectRef idx="0">
            <a:schemeClr val="accent2"/>
          </a:effectRef>
          <a:fontRef idx="minor">
            <a:schemeClr val="tx1"/>
          </a:fontRef>
        </p:style>
      </p:cxnSp>
      <p:grpSp>
        <p:nvGrpSpPr>
          <p:cNvPr id="840" name="Google Shape;818;g286b00870f9_1_1135">
            <a:extLst>
              <a:ext uri="{FF2B5EF4-FFF2-40B4-BE49-F238E27FC236}">
                <a16:creationId xmlns:a16="http://schemas.microsoft.com/office/drawing/2014/main" id="{F948D124-4505-2C02-06B1-6D50EEBDDA05}"/>
              </a:ext>
            </a:extLst>
          </p:cNvPr>
          <p:cNvGrpSpPr/>
          <p:nvPr/>
        </p:nvGrpSpPr>
        <p:grpSpPr>
          <a:xfrm>
            <a:off x="6653566" y="2942145"/>
            <a:ext cx="962998" cy="574590"/>
            <a:chOff x="6943296" y="461407"/>
            <a:chExt cx="213000" cy="167107"/>
          </a:xfrm>
        </p:grpSpPr>
        <p:sp>
          <p:nvSpPr>
            <p:cNvPr id="841" name="Google Shape;819;g286b00870f9_1_1135">
              <a:extLst>
                <a:ext uri="{FF2B5EF4-FFF2-40B4-BE49-F238E27FC236}">
                  <a16:creationId xmlns:a16="http://schemas.microsoft.com/office/drawing/2014/main" id="{5DE49012-BEB2-B6AE-9235-B1C7645F765E}"/>
                </a:ext>
              </a:extLst>
            </p:cNvPr>
            <p:cNvSpPr/>
            <p:nvPr/>
          </p:nvSpPr>
          <p:spPr>
            <a:xfrm>
              <a:off x="6943296" y="533183"/>
              <a:ext cx="213000" cy="9533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identificator</a:t>
              </a:r>
              <a:endParaRPr sz="800">
                <a:solidFill>
                  <a:srgbClr val="000000"/>
                </a:solidFill>
                <a:latin typeface="Arial"/>
                <a:ea typeface="Arial"/>
                <a:cs typeface="Arial"/>
                <a:sym typeface="Arial"/>
              </a:endParaRPr>
            </a:p>
          </p:txBody>
        </p:sp>
        <p:sp>
          <p:nvSpPr>
            <p:cNvPr id="842" name="Google Shape;820;g286b00870f9_1_1135">
              <a:extLst>
                <a:ext uri="{FF2B5EF4-FFF2-40B4-BE49-F238E27FC236}">
                  <a16:creationId xmlns:a16="http://schemas.microsoft.com/office/drawing/2014/main" id="{2D2A8AED-D5DB-229A-61A1-340E98373879}"/>
                </a:ext>
              </a:extLst>
            </p:cNvPr>
            <p:cNvSpPr/>
            <p:nvPr/>
          </p:nvSpPr>
          <p:spPr>
            <a:xfrm>
              <a:off x="6943296" y="461407"/>
              <a:ext cx="213000" cy="717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Meter</a:t>
              </a:r>
              <a:endParaRPr lang="en-US" sz="1000">
                <a:solidFill>
                  <a:srgbClr val="373636"/>
                </a:solidFill>
                <a:latin typeface="Arial"/>
              </a:endParaRPr>
            </a:p>
          </p:txBody>
        </p:sp>
      </p:grpSp>
      <p:grpSp>
        <p:nvGrpSpPr>
          <p:cNvPr id="843" name="Google Shape;818;g286b00870f9_1_1135">
            <a:extLst>
              <a:ext uri="{FF2B5EF4-FFF2-40B4-BE49-F238E27FC236}">
                <a16:creationId xmlns:a16="http://schemas.microsoft.com/office/drawing/2014/main" id="{627C38D8-9614-F111-9642-26D5F9C9AA8F}"/>
              </a:ext>
            </a:extLst>
          </p:cNvPr>
          <p:cNvGrpSpPr/>
          <p:nvPr/>
        </p:nvGrpSpPr>
        <p:grpSpPr>
          <a:xfrm>
            <a:off x="8012013" y="3072758"/>
            <a:ext cx="970804" cy="574589"/>
            <a:chOff x="6943296" y="461407"/>
            <a:chExt cx="213000" cy="197453"/>
          </a:xfrm>
        </p:grpSpPr>
        <p:sp>
          <p:nvSpPr>
            <p:cNvPr id="844" name="Google Shape;819;g286b00870f9_1_1135">
              <a:extLst>
                <a:ext uri="{FF2B5EF4-FFF2-40B4-BE49-F238E27FC236}">
                  <a16:creationId xmlns:a16="http://schemas.microsoft.com/office/drawing/2014/main" id="{AD1F6ABD-0668-EC76-A93D-3DB8ADADF97D}"/>
                </a:ext>
              </a:extLst>
            </p:cNvPr>
            <p:cNvSpPr/>
            <p:nvPr/>
          </p:nvSpPr>
          <p:spPr>
            <a:xfrm>
              <a:off x="6943296" y="547590"/>
              <a:ext cx="213000" cy="11127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fabrikant</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 ^model</a:t>
              </a:r>
              <a:endParaRPr sz="800">
                <a:solidFill>
                  <a:srgbClr val="000000"/>
                </a:solidFill>
                <a:latin typeface="Arial"/>
                <a:ea typeface="Arial"/>
                <a:cs typeface="Arial"/>
                <a:sym typeface="Arial"/>
              </a:endParaRPr>
            </a:p>
          </p:txBody>
        </p:sp>
        <p:sp>
          <p:nvSpPr>
            <p:cNvPr id="846" name="Google Shape;820;g286b00870f9_1_1135">
              <a:extLst>
                <a:ext uri="{FF2B5EF4-FFF2-40B4-BE49-F238E27FC236}">
                  <a16:creationId xmlns:a16="http://schemas.microsoft.com/office/drawing/2014/main" id="{F362122A-022E-37C6-990C-B78D9A948C98}"/>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Metertype</a:t>
              </a:r>
              <a:endParaRPr lang="en-US" sz="1000">
                <a:solidFill>
                  <a:srgbClr val="373636"/>
                </a:solidFill>
                <a:latin typeface="Arial"/>
              </a:endParaRPr>
            </a:p>
          </p:txBody>
        </p:sp>
      </p:grpSp>
      <p:cxnSp>
        <p:nvCxnSpPr>
          <p:cNvPr id="850" name="Connector: Elbow 849">
            <a:extLst>
              <a:ext uri="{FF2B5EF4-FFF2-40B4-BE49-F238E27FC236}">
                <a16:creationId xmlns:a16="http://schemas.microsoft.com/office/drawing/2014/main" id="{C808C9CD-3BCF-09A2-B7BB-2231AFCB283F}"/>
              </a:ext>
            </a:extLst>
          </p:cNvPr>
          <p:cNvCxnSpPr>
            <a:cxnSpLocks/>
            <a:stCxn id="842" idx="0"/>
            <a:endCxn id="797" idx="2"/>
          </p:cNvCxnSpPr>
          <p:nvPr/>
        </p:nvCxnSpPr>
        <p:spPr>
          <a:xfrm rot="5400000" flipH="1" flipV="1">
            <a:off x="7100353" y="2535829"/>
            <a:ext cx="441029" cy="371605"/>
          </a:xfrm>
          <a:prstGeom prst="bent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1" name="Connector: Elbow 850">
            <a:extLst>
              <a:ext uri="{FF2B5EF4-FFF2-40B4-BE49-F238E27FC236}">
                <a16:creationId xmlns:a16="http://schemas.microsoft.com/office/drawing/2014/main" id="{83D753BA-F988-BAE0-2414-ED895D53EBF9}"/>
              </a:ext>
            </a:extLst>
          </p:cNvPr>
          <p:cNvCxnSpPr>
            <a:cxnSpLocks/>
            <a:stCxn id="846" idx="0"/>
            <a:endCxn id="797" idx="2"/>
          </p:cNvCxnSpPr>
          <p:nvPr/>
        </p:nvCxnSpPr>
        <p:spPr>
          <a:xfrm rot="16200000" flipV="1">
            <a:off x="7716222" y="2291564"/>
            <a:ext cx="571642" cy="990745"/>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6" name="Connector: Elbow 855">
            <a:extLst>
              <a:ext uri="{FF2B5EF4-FFF2-40B4-BE49-F238E27FC236}">
                <a16:creationId xmlns:a16="http://schemas.microsoft.com/office/drawing/2014/main" id="{38BF7A36-45E6-1919-51E3-C79648F0BB6B}"/>
              </a:ext>
            </a:extLst>
          </p:cNvPr>
          <p:cNvCxnSpPr>
            <a:cxnSpLocks/>
            <a:stCxn id="841" idx="3"/>
            <a:endCxn id="844" idx="1"/>
          </p:cNvCxnSpPr>
          <p:nvPr/>
        </p:nvCxnSpPr>
        <p:spPr>
          <a:xfrm>
            <a:off x="7616564" y="3352840"/>
            <a:ext cx="395449" cy="132609"/>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grpSp>
        <p:nvGrpSpPr>
          <p:cNvPr id="864" name="Google Shape;818;g286b00870f9_1_1135">
            <a:extLst>
              <a:ext uri="{FF2B5EF4-FFF2-40B4-BE49-F238E27FC236}">
                <a16:creationId xmlns:a16="http://schemas.microsoft.com/office/drawing/2014/main" id="{05CF2067-2790-BA92-D17F-C7FB95087621}"/>
              </a:ext>
            </a:extLst>
          </p:cNvPr>
          <p:cNvGrpSpPr/>
          <p:nvPr/>
        </p:nvGrpSpPr>
        <p:grpSpPr>
          <a:xfrm>
            <a:off x="6482517" y="4085724"/>
            <a:ext cx="1331771" cy="605112"/>
            <a:chOff x="6943296" y="461407"/>
            <a:chExt cx="213000" cy="207942"/>
          </a:xfrm>
        </p:grpSpPr>
        <p:sp>
          <p:nvSpPr>
            <p:cNvPr id="865" name="Google Shape;819;g286b00870f9_1_1135">
              <a:extLst>
                <a:ext uri="{FF2B5EF4-FFF2-40B4-BE49-F238E27FC236}">
                  <a16:creationId xmlns:a16="http://schemas.microsoft.com/office/drawing/2014/main" id="{E371DC6E-F918-2C7C-2F64-4416D5407BC1}"/>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DeploymentTijdstip</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gedeployedDoor:Agent</a:t>
              </a:r>
              <a:endParaRPr sz="800">
                <a:solidFill>
                  <a:srgbClr val="000000"/>
                </a:solidFill>
                <a:latin typeface="Arial"/>
                <a:ea typeface="Arial"/>
                <a:cs typeface="Arial"/>
                <a:sym typeface="Arial"/>
              </a:endParaRPr>
            </a:p>
          </p:txBody>
        </p:sp>
        <p:sp>
          <p:nvSpPr>
            <p:cNvPr id="866" name="Google Shape;820;g286b00870f9_1_1135">
              <a:extLst>
                <a:ext uri="{FF2B5EF4-FFF2-40B4-BE49-F238E27FC236}">
                  <a16:creationId xmlns:a16="http://schemas.microsoft.com/office/drawing/2014/main" id="{BE114CDE-856A-1639-1180-C010F0684D7F}"/>
                </a:ext>
              </a:extLst>
            </p:cNvPr>
            <p:cNvSpPr/>
            <p:nvPr/>
          </p:nvSpPr>
          <p:spPr>
            <a:xfrm>
              <a:off x="6943296" y="461407"/>
              <a:ext cx="213000" cy="84810"/>
            </a:xfrm>
            <a:prstGeom prst="rect">
              <a:avLst/>
            </a:prstGeom>
            <a:solidFill>
              <a:srgbClr val="7030A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Deployment</a:t>
              </a:r>
              <a:endParaRPr lang="en-US" sz="1000">
                <a:solidFill>
                  <a:srgbClr val="373636"/>
                </a:solidFill>
                <a:latin typeface="Arial"/>
              </a:endParaRPr>
            </a:p>
          </p:txBody>
        </p:sp>
      </p:grpSp>
      <p:cxnSp>
        <p:nvCxnSpPr>
          <p:cNvPr id="868" name="Straight Connector 867">
            <a:extLst>
              <a:ext uri="{FF2B5EF4-FFF2-40B4-BE49-F238E27FC236}">
                <a16:creationId xmlns:a16="http://schemas.microsoft.com/office/drawing/2014/main" id="{DD310814-A058-8112-1BC4-1AAF61E335AC}"/>
              </a:ext>
            </a:extLst>
          </p:cNvPr>
          <p:cNvCxnSpPr>
            <a:stCxn id="866" idx="0"/>
            <a:endCxn id="841" idx="2"/>
          </p:cNvCxnSpPr>
          <p:nvPr/>
        </p:nvCxnSpPr>
        <p:spPr>
          <a:xfrm flipH="1" flipV="1">
            <a:off x="7135065" y="3516735"/>
            <a:ext cx="13338" cy="5689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70" name="Connector: Elbow 869">
            <a:extLst>
              <a:ext uri="{FF2B5EF4-FFF2-40B4-BE49-F238E27FC236}">
                <a16:creationId xmlns:a16="http://schemas.microsoft.com/office/drawing/2014/main" id="{99AA31BF-5529-D0A2-F34B-CA156A922C79}"/>
              </a:ext>
            </a:extLst>
          </p:cNvPr>
          <p:cNvCxnSpPr>
            <a:stCxn id="8" idx="0"/>
            <a:endCxn id="819" idx="2"/>
          </p:cNvCxnSpPr>
          <p:nvPr/>
        </p:nvCxnSpPr>
        <p:spPr>
          <a:xfrm rot="16200000" flipV="1">
            <a:off x="911595" y="2639063"/>
            <a:ext cx="343441" cy="155782"/>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72" name="Connector: Elbow 871">
            <a:extLst>
              <a:ext uri="{FF2B5EF4-FFF2-40B4-BE49-F238E27FC236}">
                <a16:creationId xmlns:a16="http://schemas.microsoft.com/office/drawing/2014/main" id="{F7F88B07-EDAD-C916-63A5-54E6DF80A2CF}"/>
              </a:ext>
            </a:extLst>
          </p:cNvPr>
          <p:cNvCxnSpPr>
            <a:stCxn id="865" idx="2"/>
            <a:endCxn id="8" idx="1"/>
          </p:cNvCxnSpPr>
          <p:nvPr/>
        </p:nvCxnSpPr>
        <p:spPr>
          <a:xfrm rot="5400000" flipH="1">
            <a:off x="3072984" y="615417"/>
            <a:ext cx="1691442" cy="6459397"/>
          </a:xfrm>
          <a:prstGeom prst="bentConnector4">
            <a:avLst>
              <a:gd name="adj1" fmla="val -21124"/>
              <a:gd name="adj2" fmla="val 103539"/>
            </a:avLst>
          </a:prstGeom>
        </p:spPr>
        <p:style>
          <a:lnRef idx="1">
            <a:schemeClr val="accent2"/>
          </a:lnRef>
          <a:fillRef idx="0">
            <a:schemeClr val="accent2"/>
          </a:fillRef>
          <a:effectRef idx="0">
            <a:schemeClr val="accent2"/>
          </a:effectRef>
          <a:fontRef idx="minor">
            <a:schemeClr val="tx1"/>
          </a:fontRef>
        </p:style>
      </p:cxnSp>
      <p:grpSp>
        <p:nvGrpSpPr>
          <p:cNvPr id="875" name="Google Shape;818;g286b00870f9_1_1135">
            <a:extLst>
              <a:ext uri="{FF2B5EF4-FFF2-40B4-BE49-F238E27FC236}">
                <a16:creationId xmlns:a16="http://schemas.microsoft.com/office/drawing/2014/main" id="{CA8B0197-E269-7D8A-ACA5-7E4AB565C6D2}"/>
              </a:ext>
            </a:extLst>
          </p:cNvPr>
          <p:cNvGrpSpPr/>
          <p:nvPr/>
        </p:nvGrpSpPr>
        <p:grpSpPr>
          <a:xfrm>
            <a:off x="2709333" y="1134469"/>
            <a:ext cx="1063414" cy="373723"/>
            <a:chOff x="6943296" y="461407"/>
            <a:chExt cx="213000" cy="128427"/>
          </a:xfrm>
        </p:grpSpPr>
        <p:sp>
          <p:nvSpPr>
            <p:cNvPr id="876" name="Google Shape;819;g286b00870f9_1_1135">
              <a:extLst>
                <a:ext uri="{FF2B5EF4-FFF2-40B4-BE49-F238E27FC236}">
                  <a16:creationId xmlns:a16="http://schemas.microsoft.com/office/drawing/2014/main" id="{E1406259-2A71-3E04-CDA6-616EF10F6DC7}"/>
                </a:ext>
              </a:extLst>
            </p:cNvPr>
            <p:cNvSpPr/>
            <p:nvPr/>
          </p:nvSpPr>
          <p:spPr>
            <a:xfrm>
              <a:off x="6943296" y="547590"/>
              <a:ext cx="213000" cy="4224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877" name="Google Shape;820;g286b00870f9_1_1135">
              <a:extLst>
                <a:ext uri="{FF2B5EF4-FFF2-40B4-BE49-F238E27FC236}">
                  <a16:creationId xmlns:a16="http://schemas.microsoft.com/office/drawing/2014/main" id="{4A5A1CBC-4630-999C-13A3-7CD067E5C41E}"/>
                </a:ext>
              </a:extLst>
            </p:cNvPr>
            <p:cNvSpPr/>
            <p:nvPr/>
          </p:nvSpPr>
          <p:spPr>
            <a:xfrm>
              <a:off x="6943296" y="461407"/>
              <a:ext cx="213000" cy="84810"/>
            </a:xfrm>
            <a:prstGeom prst="rect">
              <a:avLst/>
            </a:prstGeom>
            <a:solidFill>
              <a:srgbClr val="00B0F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Kenmerktype</a:t>
              </a:r>
              <a:endParaRPr lang="en-US" sz="1000">
                <a:solidFill>
                  <a:srgbClr val="373636"/>
                </a:solidFill>
                <a:latin typeface="Arial"/>
              </a:endParaRPr>
            </a:p>
          </p:txBody>
        </p:sp>
      </p:grpSp>
      <p:cxnSp>
        <p:nvCxnSpPr>
          <p:cNvPr id="887" name="Connector: Elbow 886">
            <a:extLst>
              <a:ext uri="{FF2B5EF4-FFF2-40B4-BE49-F238E27FC236}">
                <a16:creationId xmlns:a16="http://schemas.microsoft.com/office/drawing/2014/main" id="{A3876A49-95D7-CF1F-50C5-2974637E0DBC}"/>
              </a:ext>
            </a:extLst>
          </p:cNvPr>
          <p:cNvCxnSpPr>
            <a:stCxn id="59" idx="1"/>
            <a:endCxn id="876" idx="2"/>
          </p:cNvCxnSpPr>
          <p:nvPr/>
        </p:nvCxnSpPr>
        <p:spPr>
          <a:xfrm rot="10800000">
            <a:off x="3241041" y="1508192"/>
            <a:ext cx="812983" cy="800756"/>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895" name="Connector: Elbow 894">
            <a:extLst>
              <a:ext uri="{FF2B5EF4-FFF2-40B4-BE49-F238E27FC236}">
                <a16:creationId xmlns:a16="http://schemas.microsoft.com/office/drawing/2014/main" id="{AB9A13A6-95DB-64B1-8BA5-7B2813E48B3D}"/>
              </a:ext>
            </a:extLst>
          </p:cNvPr>
          <p:cNvCxnSpPr>
            <a:stCxn id="58" idx="3"/>
            <a:endCxn id="797" idx="1"/>
          </p:cNvCxnSpPr>
          <p:nvPr/>
        </p:nvCxnSpPr>
        <p:spPr>
          <a:xfrm flipV="1">
            <a:off x="5877792" y="2363710"/>
            <a:ext cx="962992" cy="369091"/>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96" name="Connector: Elbow 895">
            <a:extLst>
              <a:ext uri="{FF2B5EF4-FFF2-40B4-BE49-F238E27FC236}">
                <a16:creationId xmlns:a16="http://schemas.microsoft.com/office/drawing/2014/main" id="{3874999B-5305-3D4B-3C05-A715CE20EDA9}"/>
              </a:ext>
            </a:extLst>
          </p:cNvPr>
          <p:cNvCxnSpPr>
            <a:cxnSpLocks/>
            <a:stCxn id="877" idx="3"/>
            <a:endCxn id="798" idx="1"/>
          </p:cNvCxnSpPr>
          <p:nvPr/>
        </p:nvCxnSpPr>
        <p:spPr>
          <a:xfrm>
            <a:off x="3772747" y="1257868"/>
            <a:ext cx="3068037" cy="841042"/>
          </a:xfrm>
          <a:prstGeom prst="bentConnector3">
            <a:avLst>
              <a:gd name="adj1" fmla="val 6508"/>
            </a:avLst>
          </a:prstGeom>
          <a:ln w="12700">
            <a:prstDash val="dash"/>
          </a:ln>
        </p:spPr>
        <p:style>
          <a:lnRef idx="1">
            <a:schemeClr val="accent2"/>
          </a:lnRef>
          <a:fillRef idx="0">
            <a:schemeClr val="accent2"/>
          </a:fillRef>
          <a:effectRef idx="0">
            <a:schemeClr val="accent2"/>
          </a:effectRef>
          <a:fontRef idx="minor">
            <a:schemeClr val="tx1"/>
          </a:fontRef>
        </p:style>
      </p:cxnSp>
      <p:grpSp>
        <p:nvGrpSpPr>
          <p:cNvPr id="909" name="Google Shape;818;g286b00870f9_1_1135">
            <a:extLst>
              <a:ext uri="{FF2B5EF4-FFF2-40B4-BE49-F238E27FC236}">
                <a16:creationId xmlns:a16="http://schemas.microsoft.com/office/drawing/2014/main" id="{9323EE93-17A4-6412-552C-F0FA94C422B5}"/>
              </a:ext>
            </a:extLst>
          </p:cNvPr>
          <p:cNvGrpSpPr/>
          <p:nvPr/>
        </p:nvGrpSpPr>
        <p:grpSpPr>
          <a:xfrm>
            <a:off x="5178596" y="3386182"/>
            <a:ext cx="1331771" cy="605112"/>
            <a:chOff x="6943296" y="461407"/>
            <a:chExt cx="213000" cy="207942"/>
          </a:xfrm>
        </p:grpSpPr>
        <p:sp>
          <p:nvSpPr>
            <p:cNvPr id="910" name="Google Shape;819;g286b00870f9_1_1135">
              <a:extLst>
                <a:ext uri="{FF2B5EF4-FFF2-40B4-BE49-F238E27FC236}">
                  <a16:creationId xmlns:a16="http://schemas.microsoft.com/office/drawing/2014/main" id="{6F6E11F1-2811-BF93-8565-D789928D5922}"/>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Resultaat:Statistiek</a:t>
              </a:r>
              <a:endParaRPr sz="800">
                <a:solidFill>
                  <a:srgbClr val="000000"/>
                </a:solidFill>
                <a:latin typeface="Arial"/>
                <a:ea typeface="Arial"/>
                <a:cs typeface="Arial"/>
                <a:sym typeface="Arial"/>
              </a:endParaRPr>
            </a:p>
          </p:txBody>
        </p:sp>
        <p:sp>
          <p:nvSpPr>
            <p:cNvPr id="911" name="Google Shape;820;g286b00870f9_1_1135">
              <a:extLst>
                <a:ext uri="{FF2B5EF4-FFF2-40B4-BE49-F238E27FC236}">
                  <a16:creationId xmlns:a16="http://schemas.microsoft.com/office/drawing/2014/main" id="{1F9A989C-43AB-AE57-BDA5-F8BA48E8B47C}"/>
                </a:ext>
              </a:extLst>
            </p:cNvPr>
            <p:cNvSpPr/>
            <p:nvPr/>
          </p:nvSpPr>
          <p:spPr>
            <a:xfrm>
              <a:off x="6943296" y="461407"/>
              <a:ext cx="213000" cy="112643"/>
            </a:xfrm>
            <a:prstGeom prst="rect">
              <a:avLst/>
            </a:prstGeom>
            <a:solidFill>
              <a:srgbClr val="FF000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Statistische-Observatie</a:t>
              </a:r>
              <a:endParaRPr lang="en-US" sz="1000">
                <a:solidFill>
                  <a:srgbClr val="373636"/>
                </a:solidFill>
                <a:latin typeface="Arial"/>
              </a:endParaRPr>
            </a:p>
          </p:txBody>
        </p:sp>
      </p:grpSp>
      <p:cxnSp>
        <p:nvCxnSpPr>
          <p:cNvPr id="913" name="Straight Arrow Connector 912">
            <a:extLst>
              <a:ext uri="{FF2B5EF4-FFF2-40B4-BE49-F238E27FC236}">
                <a16:creationId xmlns:a16="http://schemas.microsoft.com/office/drawing/2014/main" id="{687D76FA-FAA8-4E5E-7D75-83AFF4A4CE89}"/>
              </a:ext>
            </a:extLst>
          </p:cNvPr>
          <p:cNvCxnSpPr>
            <a:stCxn id="911" idx="0"/>
            <a:endCxn id="58" idx="2"/>
          </p:cNvCxnSpPr>
          <p:nvPr/>
        </p:nvCxnSpPr>
        <p:spPr>
          <a:xfrm flipH="1" flipV="1">
            <a:off x="4965908" y="3031086"/>
            <a:ext cx="878574" cy="35509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 name="TextBox 1">
            <a:hlinkClick r:id="rId3"/>
            <a:extLst>
              <a:ext uri="{FF2B5EF4-FFF2-40B4-BE49-F238E27FC236}">
                <a16:creationId xmlns:a16="http://schemas.microsoft.com/office/drawing/2014/main" id="{34DC442D-0D6A-0635-0973-28C21B3E1CD7}"/>
              </a:ext>
            </a:extLst>
          </p:cNvPr>
          <p:cNvSpPr txBox="1"/>
          <p:nvPr/>
        </p:nvSpPr>
        <p:spPr>
          <a:xfrm>
            <a:off x="377443" y="244817"/>
            <a:ext cx="1645920" cy="307777"/>
          </a:xfrm>
          <a:prstGeom prst="rect">
            <a:avLst/>
          </a:prstGeom>
          <a:solidFill>
            <a:srgbClr val="FFC000"/>
          </a:solidFill>
        </p:spPr>
        <p:txBody>
          <a:bodyPr wrap="square" rtlCol="0">
            <a:spAutoFit/>
          </a:bodyPr>
          <a:lstStyle/>
          <a:p>
            <a:r>
              <a:rPr lang="en-US" sz="1400" err="1"/>
              <a:t>Kabels&amp;Leidingen</a:t>
            </a:r>
            <a:endParaRPr lang="en-GB" sz="1400"/>
          </a:p>
        </p:txBody>
      </p:sp>
      <p:sp>
        <p:nvSpPr>
          <p:cNvPr id="5" name="TextBox 4">
            <a:hlinkClick r:id="rId4"/>
            <a:extLst>
              <a:ext uri="{FF2B5EF4-FFF2-40B4-BE49-F238E27FC236}">
                <a16:creationId xmlns:a16="http://schemas.microsoft.com/office/drawing/2014/main" id="{026F6BD7-578D-F9A4-05B4-D343894E78B1}"/>
              </a:ext>
            </a:extLst>
          </p:cNvPr>
          <p:cNvSpPr txBox="1"/>
          <p:nvPr/>
        </p:nvSpPr>
        <p:spPr>
          <a:xfrm>
            <a:off x="3161960" y="238784"/>
            <a:ext cx="2001188" cy="307777"/>
          </a:xfrm>
          <a:prstGeom prst="rect">
            <a:avLst/>
          </a:prstGeom>
          <a:solidFill>
            <a:srgbClr val="00B0F0"/>
          </a:solidFill>
        </p:spPr>
        <p:txBody>
          <a:bodyPr wrap="square" rtlCol="0">
            <a:spAutoFit/>
          </a:bodyPr>
          <a:lstStyle/>
          <a:p>
            <a:r>
              <a:rPr lang="en-US" sz="1400" err="1">
                <a:solidFill>
                  <a:schemeClr val="bg1"/>
                </a:solidFill>
              </a:rPr>
              <a:t>Observaties&amp;metingen</a:t>
            </a:r>
            <a:endParaRPr lang="en-GB" sz="1400">
              <a:solidFill>
                <a:schemeClr val="bg1"/>
              </a:solidFill>
            </a:endParaRPr>
          </a:p>
        </p:txBody>
      </p:sp>
      <p:sp>
        <p:nvSpPr>
          <p:cNvPr id="9" name="TextBox 8">
            <a:hlinkClick r:id="rId5"/>
            <a:extLst>
              <a:ext uri="{FF2B5EF4-FFF2-40B4-BE49-F238E27FC236}">
                <a16:creationId xmlns:a16="http://schemas.microsoft.com/office/drawing/2014/main" id="{BBD123C9-79EF-921B-90A0-A9C09D22C78F}"/>
              </a:ext>
            </a:extLst>
          </p:cNvPr>
          <p:cNvSpPr txBox="1"/>
          <p:nvPr/>
        </p:nvSpPr>
        <p:spPr>
          <a:xfrm>
            <a:off x="5254101" y="237651"/>
            <a:ext cx="2329136" cy="307777"/>
          </a:xfrm>
          <a:prstGeom prst="rect">
            <a:avLst/>
          </a:prstGeom>
          <a:solidFill>
            <a:srgbClr val="7030A0"/>
          </a:solidFill>
        </p:spPr>
        <p:txBody>
          <a:bodyPr wrap="square" rtlCol="0">
            <a:spAutoFit/>
          </a:bodyPr>
          <a:lstStyle/>
          <a:p>
            <a:r>
              <a:rPr lang="en-US" sz="1400" err="1">
                <a:solidFill>
                  <a:schemeClr val="bg1"/>
                </a:solidFill>
              </a:rPr>
              <a:t>Sensoren</a:t>
            </a:r>
            <a:r>
              <a:rPr lang="en-US" sz="1400">
                <a:solidFill>
                  <a:schemeClr val="bg1"/>
                </a:solidFill>
              </a:rPr>
              <a:t> en </a:t>
            </a:r>
            <a:r>
              <a:rPr lang="en-US" sz="1400" err="1">
                <a:solidFill>
                  <a:schemeClr val="bg1"/>
                </a:solidFill>
              </a:rPr>
              <a:t>bemonsering</a:t>
            </a:r>
            <a:endParaRPr lang="en-GB" sz="1400">
              <a:solidFill>
                <a:schemeClr val="bg1"/>
              </a:solidFill>
            </a:endParaRPr>
          </a:p>
        </p:txBody>
      </p:sp>
      <p:sp>
        <p:nvSpPr>
          <p:cNvPr id="10" name="TextBox 9">
            <a:hlinkClick r:id="rId6"/>
            <a:extLst>
              <a:ext uri="{FF2B5EF4-FFF2-40B4-BE49-F238E27FC236}">
                <a16:creationId xmlns:a16="http://schemas.microsoft.com/office/drawing/2014/main" id="{8B2118C9-56BC-EFDA-909F-693CC60FD2BE}"/>
              </a:ext>
            </a:extLst>
          </p:cNvPr>
          <p:cNvSpPr txBox="1"/>
          <p:nvPr/>
        </p:nvSpPr>
        <p:spPr>
          <a:xfrm>
            <a:off x="7669375" y="246723"/>
            <a:ext cx="1006360" cy="307777"/>
          </a:xfrm>
          <a:prstGeom prst="rect">
            <a:avLst/>
          </a:prstGeom>
          <a:solidFill>
            <a:srgbClr val="FF0000"/>
          </a:solidFill>
        </p:spPr>
        <p:txBody>
          <a:bodyPr wrap="square" rtlCol="0">
            <a:spAutoFit/>
          </a:bodyPr>
          <a:lstStyle/>
          <a:p>
            <a:r>
              <a:rPr lang="en-US" sz="1400" err="1">
                <a:solidFill>
                  <a:schemeClr val="bg1"/>
                </a:solidFill>
              </a:rPr>
              <a:t>Statistiek</a:t>
            </a:r>
            <a:endParaRPr lang="en-GB" sz="1400">
              <a:solidFill>
                <a:schemeClr val="bg1"/>
              </a:solidFill>
            </a:endParaRPr>
          </a:p>
        </p:txBody>
      </p:sp>
      <p:sp>
        <p:nvSpPr>
          <p:cNvPr id="11" name="TextBox 10">
            <a:extLst>
              <a:ext uri="{FF2B5EF4-FFF2-40B4-BE49-F238E27FC236}">
                <a16:creationId xmlns:a16="http://schemas.microsoft.com/office/drawing/2014/main" id="{30AB439E-9258-4776-D26C-C74F6BE94953}"/>
              </a:ext>
            </a:extLst>
          </p:cNvPr>
          <p:cNvSpPr txBox="1"/>
          <p:nvPr/>
        </p:nvSpPr>
        <p:spPr>
          <a:xfrm>
            <a:off x="2117237" y="244539"/>
            <a:ext cx="953770" cy="307777"/>
          </a:xfrm>
          <a:prstGeom prst="rect">
            <a:avLst/>
          </a:prstGeom>
          <a:solidFill>
            <a:srgbClr val="00B050"/>
          </a:solidFill>
        </p:spPr>
        <p:txBody>
          <a:bodyPr wrap="square" rtlCol="0">
            <a:spAutoFit/>
          </a:bodyPr>
          <a:lstStyle/>
          <a:p>
            <a:r>
              <a:rPr lang="en-US" sz="1400" err="1">
                <a:solidFill>
                  <a:schemeClr val="bg1"/>
                </a:solidFill>
              </a:rPr>
              <a:t>Generiek</a:t>
            </a:r>
            <a:endParaRPr lang="en-GB" sz="1400">
              <a:solidFill>
                <a:schemeClr val="bg1"/>
              </a:solidFill>
            </a:endParaRPr>
          </a:p>
        </p:txBody>
      </p:sp>
      <p:cxnSp>
        <p:nvCxnSpPr>
          <p:cNvPr id="13" name="Straight Connector 12">
            <a:extLst>
              <a:ext uri="{FF2B5EF4-FFF2-40B4-BE49-F238E27FC236}">
                <a16:creationId xmlns:a16="http://schemas.microsoft.com/office/drawing/2014/main" id="{577663CD-EC8F-E485-3392-6ECEA701F8E6}"/>
              </a:ext>
            </a:extLst>
          </p:cNvPr>
          <p:cNvCxnSpPr/>
          <p:nvPr/>
        </p:nvCxnSpPr>
        <p:spPr>
          <a:xfrm>
            <a:off x="0" y="643466"/>
            <a:ext cx="9144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9" name="Connector: Elbow 18">
            <a:extLst>
              <a:ext uri="{FF2B5EF4-FFF2-40B4-BE49-F238E27FC236}">
                <a16:creationId xmlns:a16="http://schemas.microsoft.com/office/drawing/2014/main" id="{546DF7D6-36A6-39FD-EA3A-E7911256673E}"/>
              </a:ext>
            </a:extLst>
          </p:cNvPr>
          <p:cNvCxnSpPr>
            <a:cxnSpLocks/>
            <a:stCxn id="40" idx="3"/>
            <a:endCxn id="58" idx="1"/>
          </p:cNvCxnSpPr>
          <p:nvPr/>
        </p:nvCxnSpPr>
        <p:spPr>
          <a:xfrm>
            <a:off x="3203028" y="2611085"/>
            <a:ext cx="850995" cy="121716"/>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3166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D9D3B-79CE-41CB-A880-6B3951712F0D}"/>
              </a:ext>
            </a:extLst>
          </p:cNvPr>
          <p:cNvSpPr>
            <a:spLocks noGrp="1"/>
          </p:cNvSpPr>
          <p:nvPr>
            <p:ph type="title" idx="4294967295"/>
          </p:nvPr>
        </p:nvSpPr>
        <p:spPr>
          <a:xfrm>
            <a:off x="295200" y="77711"/>
            <a:ext cx="8458275" cy="654339"/>
          </a:xfrm>
        </p:spPr>
        <p:txBody>
          <a:bodyPr wrap="square" anchor="b">
            <a:normAutofit fontScale="90000"/>
          </a:bodyPr>
          <a:lstStyle/>
          <a:p>
            <a:r>
              <a:rPr lang="en-US" err="1"/>
              <a:t>Onderdelen</a:t>
            </a:r>
            <a:r>
              <a:rPr lang="en-US"/>
              <a:t> van het </a:t>
            </a:r>
            <a:r>
              <a:rPr lang="en-US" err="1"/>
              <a:t>sneuvelmodel</a:t>
            </a:r>
            <a:endParaRPr lang="en-GB"/>
          </a:p>
        </p:txBody>
      </p:sp>
      <p:sp>
        <p:nvSpPr>
          <p:cNvPr id="11" name="Slide Number Placeholder 3">
            <a:extLst>
              <a:ext uri="{FF2B5EF4-FFF2-40B4-BE49-F238E27FC236}">
                <a16:creationId xmlns:a16="http://schemas.microsoft.com/office/drawing/2014/main" id="{3FB047FF-7AA6-11C4-BC6C-CF1478852263}"/>
              </a:ext>
            </a:extLst>
          </p:cNvPr>
          <p:cNvSpPr>
            <a:spLocks noGrp="1"/>
          </p:cNvSpPr>
          <p:nvPr>
            <p:ph type="sldNum" sz="quarter" idx="4294967295"/>
          </p:nvPr>
        </p:nvSpPr>
        <p:spPr>
          <a:xfrm>
            <a:off x="0" y="4894263"/>
            <a:ext cx="863600" cy="168275"/>
          </a:xfrm>
        </p:spPr>
        <p:txBody>
          <a:bodyPr/>
          <a:lstStyle/>
          <a:p>
            <a:pPr>
              <a:spcAft>
                <a:spcPts val="600"/>
              </a:spcAft>
            </a:pPr>
            <a:fld id="{8836216C-5BC3-7C44-80F8-E30864FFC228}" type="slidenum">
              <a:rPr lang="en-US" smtClean="0"/>
              <a:pPr>
                <a:spcAft>
                  <a:spcPts val="600"/>
                </a:spcAft>
              </a:pPr>
              <a:t>29</a:t>
            </a:fld>
            <a:endParaRPr lang="en-US"/>
          </a:p>
        </p:txBody>
      </p:sp>
      <p:graphicFrame>
        <p:nvGraphicFramePr>
          <p:cNvPr id="8" name="Content Placeholder 3">
            <a:extLst>
              <a:ext uri="{FF2B5EF4-FFF2-40B4-BE49-F238E27FC236}">
                <a16:creationId xmlns:a16="http://schemas.microsoft.com/office/drawing/2014/main" id="{7BB5592E-9590-0751-50AE-447C05BC753F}"/>
              </a:ext>
            </a:extLst>
          </p:cNvPr>
          <p:cNvGraphicFramePr>
            <a:graphicFrameLocks noGrp="1"/>
          </p:cNvGraphicFramePr>
          <p:nvPr>
            <p:ph idx="4294967295"/>
            <p:extLst>
              <p:ext uri="{D42A27DB-BD31-4B8C-83A1-F6EECF244321}">
                <p14:modId xmlns:p14="http://schemas.microsoft.com/office/powerpoint/2010/main" val="2275086111"/>
              </p:ext>
            </p:extLst>
          </p:nvPr>
        </p:nvGraphicFramePr>
        <p:xfrm>
          <a:off x="190501" y="1077913"/>
          <a:ext cx="8753475"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591CA95-3C49-FBD5-D2AD-BD4B72D6CA02}"/>
              </a:ext>
            </a:extLst>
          </p:cNvPr>
          <p:cNvPicPr>
            <a:picLocks noChangeAspect="1"/>
          </p:cNvPicPr>
          <p:nvPr/>
        </p:nvPicPr>
        <p:blipFill>
          <a:blip r:embed="rId7"/>
          <a:stretch>
            <a:fillRect/>
          </a:stretch>
        </p:blipFill>
        <p:spPr>
          <a:xfrm>
            <a:off x="8108899" y="1186716"/>
            <a:ext cx="403198" cy="362878"/>
          </a:xfrm>
          <a:prstGeom prst="rect">
            <a:avLst/>
          </a:prstGeom>
        </p:spPr>
      </p:pic>
      <p:pic>
        <p:nvPicPr>
          <p:cNvPr id="10" name="Picture 9">
            <a:extLst>
              <a:ext uri="{FF2B5EF4-FFF2-40B4-BE49-F238E27FC236}">
                <a16:creationId xmlns:a16="http://schemas.microsoft.com/office/drawing/2014/main" id="{0EEF99A6-A4B8-0ACE-BF2F-0760FB0BDCFE}"/>
              </a:ext>
            </a:extLst>
          </p:cNvPr>
          <p:cNvPicPr>
            <a:picLocks noChangeAspect="1"/>
          </p:cNvPicPr>
          <p:nvPr/>
        </p:nvPicPr>
        <p:blipFill>
          <a:blip r:embed="rId7"/>
          <a:stretch>
            <a:fillRect/>
          </a:stretch>
        </p:blipFill>
        <p:spPr>
          <a:xfrm>
            <a:off x="8118007" y="1949858"/>
            <a:ext cx="403198" cy="362878"/>
          </a:xfrm>
          <a:prstGeom prst="rect">
            <a:avLst/>
          </a:prstGeom>
        </p:spPr>
      </p:pic>
      <p:pic>
        <p:nvPicPr>
          <p:cNvPr id="12" name="Picture 11">
            <a:extLst>
              <a:ext uri="{FF2B5EF4-FFF2-40B4-BE49-F238E27FC236}">
                <a16:creationId xmlns:a16="http://schemas.microsoft.com/office/drawing/2014/main" id="{1DDF5537-60B6-5194-48B8-6133C072BDFC}"/>
              </a:ext>
            </a:extLst>
          </p:cNvPr>
          <p:cNvPicPr>
            <a:picLocks noChangeAspect="1"/>
          </p:cNvPicPr>
          <p:nvPr/>
        </p:nvPicPr>
        <p:blipFill>
          <a:blip r:embed="rId7"/>
          <a:stretch>
            <a:fillRect/>
          </a:stretch>
        </p:blipFill>
        <p:spPr>
          <a:xfrm>
            <a:off x="8118007" y="2658599"/>
            <a:ext cx="403198" cy="362878"/>
          </a:xfrm>
          <a:prstGeom prst="rect">
            <a:avLst/>
          </a:prstGeom>
        </p:spPr>
      </p:pic>
    </p:spTree>
    <p:extLst>
      <p:ext uri="{BB962C8B-B14F-4D97-AF65-F5344CB8AC3E}">
        <p14:creationId xmlns:p14="http://schemas.microsoft.com/office/powerpoint/2010/main" val="228444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628650" y="81832"/>
            <a:ext cx="7886700" cy="738300"/>
          </a:xfrm>
          <a:prstGeom prst="rect">
            <a:avLst/>
          </a:prstGeom>
          <a:noFill/>
          <a:ln>
            <a:noFill/>
          </a:ln>
        </p:spPr>
        <p:txBody>
          <a:bodyPr spcFirstLastPara="1" wrap="square" lIns="68550" tIns="34275" rIns="68550" bIns="34275" anchor="t" anchorCtr="0">
            <a:noAutofit/>
          </a:bodyPr>
          <a:lstStyle>
            <a:defPPr marR="0" lvl="0" algn="l" rtl="0">
              <a:lnSpc>
                <a:spcPct val="100000"/>
              </a:lnSpc>
              <a:spcBef>
                <a:spcPts val="0"/>
              </a:spcBef>
              <a:spcAft>
                <a:spcPts val="0"/>
              </a:spcAft>
            </a:defPPr>
            <a:lvl1pPr>
              <a:buSzPts val="3200"/>
              <a:buNone/>
              <a:defRPr sz="3200" b="1">
                <a:ea typeface="Proxima Nova"/>
                <a:sym typeface="Proxima Nova"/>
              </a:defRPr>
            </a:lvl1pPr>
            <a:lvl2pPr>
              <a:buSzPts val="1400"/>
              <a:buFont typeface="Proxima Nova"/>
              <a:buNone/>
              <a:defRPr sz="1800">
                <a:latin typeface="Proxima Nova"/>
                <a:ea typeface="Proxima Nova"/>
                <a:cs typeface="Proxima Nova"/>
                <a:sym typeface="Proxima Nova"/>
              </a:defRPr>
            </a:lvl2pPr>
            <a:lvl3pPr>
              <a:buSzPts val="1400"/>
              <a:buFont typeface="Proxima Nova"/>
              <a:buNone/>
              <a:defRPr sz="1800">
                <a:latin typeface="Proxima Nova"/>
                <a:ea typeface="Proxima Nova"/>
                <a:cs typeface="Proxima Nova"/>
                <a:sym typeface="Proxima Nova"/>
              </a:defRPr>
            </a:lvl3pPr>
            <a:lvl4pPr>
              <a:buSzPts val="1400"/>
              <a:buFont typeface="Proxima Nova"/>
              <a:buNone/>
              <a:defRPr sz="1800">
                <a:latin typeface="Proxima Nova"/>
                <a:ea typeface="Proxima Nova"/>
                <a:cs typeface="Proxima Nova"/>
                <a:sym typeface="Proxima Nova"/>
              </a:defRPr>
            </a:lvl4pPr>
            <a:lvl5pPr>
              <a:buSzPts val="1400"/>
              <a:buFont typeface="Proxima Nova"/>
              <a:buNone/>
              <a:defRPr sz="1800">
                <a:latin typeface="Proxima Nova"/>
                <a:ea typeface="Proxima Nova"/>
                <a:cs typeface="Proxima Nova"/>
                <a:sym typeface="Proxima Nova"/>
              </a:defRPr>
            </a:lvl5pPr>
            <a:lvl6pPr>
              <a:buSzPts val="1400"/>
              <a:buFont typeface="Proxima Nova"/>
              <a:buNone/>
              <a:defRPr sz="1800">
                <a:latin typeface="Proxima Nova"/>
                <a:ea typeface="Proxima Nova"/>
                <a:cs typeface="Proxima Nova"/>
                <a:sym typeface="Proxima Nova"/>
              </a:defRPr>
            </a:lvl6pPr>
            <a:lvl7pPr>
              <a:buSzPts val="1400"/>
              <a:buFont typeface="Proxima Nova"/>
              <a:buNone/>
              <a:defRPr sz="1800">
                <a:latin typeface="Proxima Nova"/>
                <a:ea typeface="Proxima Nova"/>
                <a:cs typeface="Proxima Nova"/>
                <a:sym typeface="Proxima Nova"/>
              </a:defRPr>
            </a:lvl7pPr>
            <a:lvl8pPr>
              <a:buSzPts val="1400"/>
              <a:buFont typeface="Proxima Nova"/>
              <a:buNone/>
              <a:defRPr sz="1800">
                <a:latin typeface="Proxima Nova"/>
                <a:ea typeface="Proxima Nova"/>
                <a:cs typeface="Proxima Nova"/>
                <a:sym typeface="Proxima Nova"/>
              </a:defRPr>
            </a:lvl8pPr>
            <a:lvl9pPr>
              <a:buSzPts val="1400"/>
              <a:buFont typeface="Proxima Nova"/>
              <a:buNone/>
              <a:defRPr sz="1800">
                <a:latin typeface="Proxima Nova"/>
                <a:ea typeface="Proxima Nova"/>
                <a:cs typeface="Proxima Nova"/>
                <a:sym typeface="Proxima Nova"/>
              </a:defRPr>
            </a:lvl9pPr>
          </a:lstStyle>
          <a:p>
            <a:r>
              <a:rPr lang="nl-BE">
                <a:sym typeface="Arial"/>
              </a:rPr>
              <a:t>Agenda</a:t>
            </a:r>
            <a:endParaRPr>
              <a:sym typeface="Arial"/>
            </a:endParaRPr>
          </a:p>
        </p:txBody>
      </p:sp>
      <p:graphicFrame>
        <p:nvGraphicFramePr>
          <p:cNvPr id="405" name="Google Shape;405;gfa30ed6e57_0_225"/>
          <p:cNvGraphicFramePr/>
          <p:nvPr>
            <p:extLst>
              <p:ext uri="{D42A27DB-BD31-4B8C-83A1-F6EECF244321}">
                <p14:modId xmlns:p14="http://schemas.microsoft.com/office/powerpoint/2010/main" val="4294455615"/>
              </p:ext>
            </p:extLst>
          </p:nvPr>
        </p:nvGraphicFramePr>
        <p:xfrm>
          <a:off x="628650" y="731817"/>
          <a:ext cx="7938880" cy="3844965"/>
        </p:xfrm>
        <a:graphic>
          <a:graphicData uri="http://schemas.openxmlformats.org/drawingml/2006/table">
            <a:tbl>
              <a:tblPr>
                <a:noFill/>
                <a:tableStyleId>{C45783E9-D8B6-4501-A431-97DB54836154}</a:tableStyleId>
              </a:tblPr>
              <a:tblGrid>
                <a:gridCol w="1579325">
                  <a:extLst>
                    <a:ext uri="{9D8B030D-6E8A-4147-A177-3AD203B41FA5}">
                      <a16:colId xmlns:a16="http://schemas.microsoft.com/office/drawing/2014/main" val="20000"/>
                    </a:ext>
                  </a:extLst>
                </a:gridCol>
                <a:gridCol w="6359555">
                  <a:extLst>
                    <a:ext uri="{9D8B030D-6E8A-4147-A177-3AD203B41FA5}">
                      <a16:colId xmlns:a16="http://schemas.microsoft.com/office/drawing/2014/main" val="20001"/>
                    </a:ext>
                  </a:extLst>
                </a:gridCol>
              </a:tblGrid>
              <a:tr h="397775">
                <a:tc rowSpan="5">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09u35 – 10u15</a:t>
                      </a:r>
                      <a:endParaRPr sz="1400" u="none" strike="noStrike" cap="none"/>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Welkom en agenda</a:t>
                      </a:r>
                      <a:endParaRPr sz="1400" u="none" strike="noStrike" cap="none"/>
                    </a:p>
                  </a:txBody>
                  <a:tcPr marL="91425" marR="91425" marT="91425" marB="91425"/>
                </a:tc>
                <a:extLst>
                  <a:ext uri="{0D108BD9-81ED-4DB2-BD59-A6C34878D82A}">
                    <a16:rowId xmlns:a16="http://schemas.microsoft.com/office/drawing/2014/main" val="10000"/>
                  </a:ext>
                </a:extLst>
              </a:tr>
              <a:tr h="397775">
                <a:tc vMerge="1">
                  <a:txBody>
                    <a:bodyPr/>
                    <a:lstStyle/>
                    <a:p>
                      <a:pPr marL="0" marR="0" lvl="0" indent="0" algn="l" rtl="0">
                        <a:lnSpc>
                          <a:spcPct val="100000"/>
                        </a:lnSpc>
                        <a:spcBef>
                          <a:spcPts val="0"/>
                        </a:spcBef>
                        <a:spcAft>
                          <a:spcPts val="0"/>
                        </a:spcAft>
                        <a:buClr>
                          <a:srgbClr val="000000"/>
                        </a:buClr>
                        <a:buSzPts val="1400"/>
                        <a:buFont typeface="Arial"/>
                        <a:buNone/>
                      </a:pPr>
                      <a:endParaRPr lang="nl-BE"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Herhaling aanleiding en context</a:t>
                      </a:r>
                      <a:endParaRPr lang="nl-BE" sz="1400" u="none" strike="noStrike" cap="none"/>
                    </a:p>
                  </a:txBody>
                  <a:tcPr marL="91425" marR="91425" marT="91425" marB="91425"/>
                </a:tc>
                <a:extLst>
                  <a:ext uri="{0D108BD9-81ED-4DB2-BD59-A6C34878D82A}">
                    <a16:rowId xmlns:a16="http://schemas.microsoft.com/office/drawing/2014/main" val="10001"/>
                  </a:ext>
                </a:extLst>
              </a:tr>
              <a:tr h="377500">
                <a:tc vMerge="1">
                  <a:txBody>
                    <a:bodyPr/>
                    <a:lstStyle/>
                    <a:p>
                      <a:pPr marL="0" marR="0" lvl="0" indent="0" algn="l" rtl="0">
                        <a:lnSpc>
                          <a:spcPct val="100000"/>
                        </a:lnSpc>
                        <a:spcBef>
                          <a:spcPts val="0"/>
                        </a:spcBef>
                        <a:spcAft>
                          <a:spcPts val="0"/>
                        </a:spcAft>
                        <a:buClr>
                          <a:srgbClr val="000000"/>
                        </a:buClr>
                        <a:buSzPts val="1400"/>
                        <a:buFont typeface="Arial"/>
                        <a:buNone/>
                      </a:pPr>
                      <a:endParaRPr lang="nl-BE" sz="1400" u="none" strike="noStrike" cap="none"/>
                    </a:p>
                  </a:txBody>
                  <a:tcPr marL="91425" marR="91425" marT="91425" marB="91425"/>
                </a:tc>
                <a:tc>
                  <a:txBody>
                    <a:bodyPr/>
                    <a:lstStyle/>
                    <a:p>
                      <a:pPr marL="0" marR="0" lvl="0" indent="0" algn="l">
                        <a:lnSpc>
                          <a:spcPct val="100000"/>
                        </a:lnSpc>
                        <a:spcBef>
                          <a:spcPts val="0"/>
                        </a:spcBef>
                        <a:spcAft>
                          <a:spcPts val="0"/>
                        </a:spcAft>
                        <a:buNone/>
                      </a:pPr>
                      <a:r>
                        <a:rPr lang="nl-NL" sz="1400" b="0" i="0" u="none" strike="noStrike" cap="none" noProof="0">
                          <a:solidFill>
                            <a:srgbClr val="000000"/>
                          </a:solidFill>
                          <a:latin typeface="Arial"/>
                        </a:rPr>
                        <a:t>Samenvatting</a:t>
                      </a:r>
                      <a:r>
                        <a:rPr lang="en-GB" sz="1400" b="0" i="0" u="none" strike="noStrike" cap="none" noProof="0">
                          <a:solidFill>
                            <a:srgbClr val="000000"/>
                          </a:solidFill>
                          <a:latin typeface="Arial"/>
                        </a:rPr>
                        <a:t> Business </a:t>
                      </a:r>
                      <a:r>
                        <a:rPr lang="nl-BE" sz="1400" b="0" i="0" u="none" strike="noStrike" cap="none" noProof="0">
                          <a:solidFill>
                            <a:srgbClr val="000000"/>
                          </a:solidFill>
                          <a:latin typeface="Arial"/>
                        </a:rPr>
                        <a:t>werkgroep</a:t>
                      </a:r>
                      <a:endParaRPr lang="en-US"/>
                    </a:p>
                  </a:txBody>
                  <a:tcPr marL="91425" marR="91425" marT="91425" marB="91425"/>
                </a:tc>
                <a:extLst>
                  <a:ext uri="{0D108BD9-81ED-4DB2-BD59-A6C34878D82A}">
                    <a16:rowId xmlns:a16="http://schemas.microsoft.com/office/drawing/2014/main" val="10002"/>
                  </a:ext>
                </a:extLst>
              </a:tr>
              <a:tr h="377500">
                <a:tc vMerge="1">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nl-BE" sz="1400" b="0" i="0" u="none" strike="noStrike" cap="none" noProof="0">
                        <a:solidFill>
                          <a:srgbClr val="000000"/>
                        </a:solidFill>
                        <a:latin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noProof="0"/>
                        <a:t>OSLO &amp; Onze aanpak</a:t>
                      </a:r>
                    </a:p>
                  </a:txBody>
                  <a:tcPr marL="91425" marR="91425" marT="91425" marB="91425"/>
                </a:tc>
                <a:extLst>
                  <a:ext uri="{0D108BD9-81ED-4DB2-BD59-A6C34878D82A}">
                    <a16:rowId xmlns:a16="http://schemas.microsoft.com/office/drawing/2014/main" val="4163604478"/>
                  </a:ext>
                </a:extLst>
              </a:tr>
              <a:tr h="397775">
                <a:tc vMerge="1">
                  <a:txBody>
                    <a:bodyPr/>
                    <a:lstStyle/>
                    <a:p>
                      <a:pPr marL="0" marR="0" lvl="0" indent="0" algn="l">
                        <a:lnSpc>
                          <a:spcPct val="100000"/>
                        </a:lnSpc>
                        <a:spcBef>
                          <a:spcPts val="0"/>
                        </a:spcBef>
                        <a:spcAft>
                          <a:spcPts val="0"/>
                        </a:spcAft>
                        <a:buNone/>
                      </a:pPr>
                      <a:endParaRPr lang="en-US"/>
                    </a:p>
                  </a:txBody>
                  <a:tcPr marL="91425" marR="91425" marT="91425" marB="91425">
                    <a:lnR w="9525" cap="flat" cmpd="sng" algn="ctr">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nl-BE" sz="1400" u="none" strike="noStrike" cap="none"/>
                        <a:t>UML</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10u15 – 12u15</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Eerst</a:t>
                      </a:r>
                      <a:r>
                        <a:rPr lang="en-GB" sz="1400" u="none" strike="noStrike" cap="none"/>
                        <a:t> </a:t>
                      </a:r>
                      <a:r>
                        <a:rPr lang="en-GB" sz="1400" u="none" strike="noStrike" cap="none" err="1"/>
                        <a:t>versie</a:t>
                      </a:r>
                      <a:r>
                        <a:rPr lang="en-GB" sz="1400" u="none" strike="noStrike" cap="none"/>
                        <a:t> </a:t>
                      </a:r>
                      <a:r>
                        <a:rPr lang="en-GB" sz="1400" u="none" strike="noStrike" cap="none" err="1"/>
                        <a:t>datamodel</a:t>
                      </a:r>
                      <a:r>
                        <a:rPr lang="en-GB" sz="1400" u="none" strike="noStrike" cap="none"/>
                        <a:t> + </a:t>
                      </a:r>
                      <a:r>
                        <a:rPr lang="en-GB" sz="1400" u="none" strike="noStrike" cap="none" err="1"/>
                        <a:t>Discussie</a:t>
                      </a:r>
                      <a:r>
                        <a:rPr lang="en-GB" sz="1400" u="none" strike="noStrike" cap="none"/>
                        <a:t>:</a:t>
                      </a:r>
                    </a:p>
                    <a:p>
                      <a:pPr marL="342900" marR="0" lvl="0" indent="-342900" algn="l" rtl="0">
                        <a:lnSpc>
                          <a:spcPct val="100000"/>
                        </a:lnSpc>
                        <a:spcBef>
                          <a:spcPts val="0"/>
                        </a:spcBef>
                        <a:spcAft>
                          <a:spcPts val="0"/>
                        </a:spcAft>
                        <a:buClr>
                          <a:srgbClr val="000000"/>
                        </a:buClr>
                        <a:buSzPts val="1400"/>
                        <a:buFont typeface="Arial"/>
                        <a:buAutoNum type="arabicPeriod"/>
                      </a:pPr>
                      <a:r>
                        <a:rPr lang="en-GB" sz="1400" u="none" strike="noStrike" cap="none"/>
                        <a:t>Meter</a:t>
                      </a:r>
                    </a:p>
                    <a:p>
                      <a:pPr marL="342900" marR="0" lvl="0" indent="-342900" algn="l" rtl="0">
                        <a:lnSpc>
                          <a:spcPct val="100000"/>
                        </a:lnSpc>
                        <a:spcBef>
                          <a:spcPts val="0"/>
                        </a:spcBef>
                        <a:spcAft>
                          <a:spcPts val="0"/>
                        </a:spcAft>
                        <a:buClr>
                          <a:srgbClr val="000000"/>
                        </a:buClr>
                        <a:buSzPts val="1400"/>
                        <a:buFont typeface="Arial"/>
                        <a:buAutoNum type="arabicPeriod"/>
                      </a:pPr>
                      <a:r>
                        <a:rPr lang="en-GB" sz="1400" u="none" strike="noStrike" cap="none" err="1"/>
                        <a:t>Soorten</a:t>
                      </a:r>
                      <a:r>
                        <a:rPr lang="en-GB" sz="1400" u="none" strike="noStrike" cap="none"/>
                        <a:t> </a:t>
                      </a:r>
                      <a:r>
                        <a:rPr lang="en-GB" sz="1400" u="none" strike="noStrike" cap="none" err="1"/>
                        <a:t>Observaties</a:t>
                      </a:r>
                      <a:endParaRPr lang="en-GB"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GB" sz="1400" u="none" strike="noStrike" cap="none" err="1"/>
                        <a:t>Aansluiting</a:t>
                      </a:r>
                      <a:endParaRPr lang="en-GB" sz="1400" u="none" strike="noStrike" cap="none"/>
                    </a:p>
                    <a:p>
                      <a:pPr marL="342900" marR="0" lvl="0" indent="-342900" algn="l" rtl="0">
                        <a:lnSpc>
                          <a:spcPct val="100000"/>
                        </a:lnSpc>
                        <a:spcBef>
                          <a:spcPts val="0"/>
                        </a:spcBef>
                        <a:spcAft>
                          <a:spcPts val="0"/>
                        </a:spcAft>
                        <a:buClr>
                          <a:srgbClr val="000000"/>
                        </a:buClr>
                        <a:buSzPts val="1400"/>
                        <a:buFont typeface="Arial"/>
                        <a:buAutoNum type="arabicPeriod"/>
                      </a:pPr>
                      <a:r>
                        <a:rPr lang="en-GB" sz="1400" u="none" strike="noStrike" cap="none"/>
                        <a:t>Zones</a:t>
                      </a:r>
                    </a:p>
                    <a:p>
                      <a:pPr marL="342900" marR="0" lvl="0" indent="-342900" algn="l" rtl="0">
                        <a:lnSpc>
                          <a:spcPct val="100000"/>
                        </a:lnSpc>
                        <a:spcBef>
                          <a:spcPts val="0"/>
                        </a:spcBef>
                        <a:spcAft>
                          <a:spcPts val="0"/>
                        </a:spcAft>
                        <a:buClr>
                          <a:srgbClr val="000000"/>
                        </a:buClr>
                        <a:buSzPts val="1400"/>
                        <a:buFont typeface="Arial"/>
                        <a:buAutoNum type="arabicPeriod"/>
                      </a:pPr>
                      <a:r>
                        <a:rPr lang="en-GB" sz="1400" u="none" strike="noStrike" cap="none" err="1"/>
                        <a:t>Statistiek</a:t>
                      </a:r>
                      <a:endParaRPr lang="en-GB"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5605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12u15 - 12u30</a:t>
                      </a:r>
                      <a:endParaRPr sz="1400" u="none" strike="noStrike" cap="none"/>
                    </a:p>
                  </a:txBody>
                  <a:tcPr marL="91425" marR="91425" marT="91425" marB="91425">
                    <a:lnT w="9525" cap="flat" cmpd="sng" algn="ctr">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Q&amp;A en volgende stappen</a:t>
                      </a:r>
                      <a:endParaRPr sz="1400" u="none" strike="noStrike" cap="none"/>
                    </a:p>
                  </a:txBody>
                  <a:tcPr marL="91425" marR="91425" marT="91425" marB="91425">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6DDB-7502-C7C0-1407-88F324565E5A}"/>
              </a:ext>
            </a:extLst>
          </p:cNvPr>
          <p:cNvSpPr>
            <a:spLocks noGrp="1"/>
          </p:cNvSpPr>
          <p:nvPr>
            <p:ph type="title" idx="4294967295"/>
          </p:nvPr>
        </p:nvSpPr>
        <p:spPr>
          <a:xfrm>
            <a:off x="302400" y="80962"/>
            <a:ext cx="8451075" cy="539857"/>
          </a:xfrm>
        </p:spPr>
        <p:txBody>
          <a:bodyPr/>
          <a:lstStyle/>
          <a:p>
            <a:r>
              <a:rPr lang="en-US" sz="3300" err="1"/>
              <a:t>Voorbeeld</a:t>
            </a:r>
            <a:r>
              <a:rPr lang="en-US" sz="3300"/>
              <a:t>: </a:t>
            </a:r>
            <a:r>
              <a:rPr lang="en-US" sz="3300" err="1"/>
              <a:t>Individueel</a:t>
            </a:r>
            <a:r>
              <a:rPr lang="en-US" sz="3300"/>
              <a:t> </a:t>
            </a:r>
            <a:r>
              <a:rPr lang="en-US" sz="3300" err="1"/>
              <a:t>verbruik</a:t>
            </a:r>
            <a:endParaRPr lang="en-GB" sz="3300"/>
          </a:p>
        </p:txBody>
      </p:sp>
      <p:sp>
        <p:nvSpPr>
          <p:cNvPr id="4" name="Slide Number Placeholder 3">
            <a:extLst>
              <a:ext uri="{FF2B5EF4-FFF2-40B4-BE49-F238E27FC236}">
                <a16:creationId xmlns:a16="http://schemas.microsoft.com/office/drawing/2014/main" id="{4DBEC5A3-F106-BCB1-CA55-DC8D3AD509C7}"/>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30</a:t>
            </a:fld>
            <a:endParaRPr lang="en-US"/>
          </a:p>
        </p:txBody>
      </p:sp>
      <p:pic>
        <p:nvPicPr>
          <p:cNvPr id="7" name="Picture 6">
            <a:extLst>
              <a:ext uri="{FF2B5EF4-FFF2-40B4-BE49-F238E27FC236}">
                <a16:creationId xmlns:a16="http://schemas.microsoft.com/office/drawing/2014/main" id="{1B5FA242-3EB5-9619-B8FC-10F076C356E1}"/>
              </a:ext>
            </a:extLst>
          </p:cNvPr>
          <p:cNvPicPr>
            <a:picLocks noChangeAspect="1"/>
          </p:cNvPicPr>
          <p:nvPr/>
        </p:nvPicPr>
        <p:blipFill>
          <a:blip r:embed="rId2"/>
          <a:stretch>
            <a:fillRect/>
          </a:stretch>
        </p:blipFill>
        <p:spPr>
          <a:xfrm>
            <a:off x="431372" y="723971"/>
            <a:ext cx="8461108" cy="4066896"/>
          </a:xfrm>
          <a:prstGeom prst="rect">
            <a:avLst/>
          </a:prstGeom>
        </p:spPr>
      </p:pic>
      <p:pic>
        <p:nvPicPr>
          <p:cNvPr id="5" name="Picture 4">
            <a:extLst>
              <a:ext uri="{FF2B5EF4-FFF2-40B4-BE49-F238E27FC236}">
                <a16:creationId xmlns:a16="http://schemas.microsoft.com/office/drawing/2014/main" id="{8E6DC845-2A4D-0BA1-4817-317D04295ABB}"/>
              </a:ext>
            </a:extLst>
          </p:cNvPr>
          <p:cNvPicPr>
            <a:picLocks noChangeAspect="1"/>
          </p:cNvPicPr>
          <p:nvPr/>
        </p:nvPicPr>
        <p:blipFill>
          <a:blip r:embed="rId3"/>
          <a:stretch>
            <a:fillRect/>
          </a:stretch>
        </p:blipFill>
        <p:spPr>
          <a:xfrm>
            <a:off x="8483330" y="260492"/>
            <a:ext cx="403198" cy="362878"/>
          </a:xfrm>
          <a:prstGeom prst="rect">
            <a:avLst/>
          </a:prstGeom>
        </p:spPr>
      </p:pic>
    </p:spTree>
    <p:extLst>
      <p:ext uri="{BB962C8B-B14F-4D97-AF65-F5344CB8AC3E}">
        <p14:creationId xmlns:p14="http://schemas.microsoft.com/office/powerpoint/2010/main" val="43642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D9D3B-79CE-41CB-A880-6B3951712F0D}"/>
              </a:ext>
            </a:extLst>
          </p:cNvPr>
          <p:cNvSpPr>
            <a:spLocks noGrp="1"/>
          </p:cNvSpPr>
          <p:nvPr>
            <p:ph type="title" idx="4294967295"/>
          </p:nvPr>
        </p:nvSpPr>
        <p:spPr>
          <a:xfrm>
            <a:off x="295200" y="77711"/>
            <a:ext cx="8458275" cy="654339"/>
          </a:xfrm>
        </p:spPr>
        <p:txBody>
          <a:bodyPr wrap="square" anchor="b">
            <a:normAutofit fontScale="90000"/>
          </a:bodyPr>
          <a:lstStyle/>
          <a:p>
            <a:r>
              <a:rPr lang="en-US" err="1"/>
              <a:t>Onderdelen</a:t>
            </a:r>
            <a:r>
              <a:rPr lang="en-US"/>
              <a:t> van het </a:t>
            </a:r>
            <a:r>
              <a:rPr lang="en-US" err="1"/>
              <a:t>sneuvelmodel</a:t>
            </a:r>
            <a:endParaRPr lang="en-GB"/>
          </a:p>
        </p:txBody>
      </p:sp>
      <p:sp>
        <p:nvSpPr>
          <p:cNvPr id="11" name="Slide Number Placeholder 3">
            <a:extLst>
              <a:ext uri="{FF2B5EF4-FFF2-40B4-BE49-F238E27FC236}">
                <a16:creationId xmlns:a16="http://schemas.microsoft.com/office/drawing/2014/main" id="{3FB047FF-7AA6-11C4-BC6C-CF1478852263}"/>
              </a:ext>
            </a:extLst>
          </p:cNvPr>
          <p:cNvSpPr>
            <a:spLocks noGrp="1"/>
          </p:cNvSpPr>
          <p:nvPr>
            <p:ph type="sldNum" sz="quarter" idx="4294967295"/>
          </p:nvPr>
        </p:nvSpPr>
        <p:spPr>
          <a:xfrm>
            <a:off x="0" y="4894263"/>
            <a:ext cx="863600" cy="168275"/>
          </a:xfrm>
        </p:spPr>
        <p:txBody>
          <a:bodyPr/>
          <a:lstStyle/>
          <a:p>
            <a:pPr>
              <a:spcAft>
                <a:spcPts val="600"/>
              </a:spcAft>
            </a:pPr>
            <a:fld id="{8836216C-5BC3-7C44-80F8-E30864FFC228}" type="slidenum">
              <a:rPr lang="en-US" smtClean="0"/>
              <a:pPr>
                <a:spcAft>
                  <a:spcPts val="600"/>
                </a:spcAft>
              </a:pPr>
              <a:t>31</a:t>
            </a:fld>
            <a:endParaRPr lang="en-US"/>
          </a:p>
        </p:txBody>
      </p:sp>
      <p:graphicFrame>
        <p:nvGraphicFramePr>
          <p:cNvPr id="8" name="Content Placeholder 3">
            <a:extLst>
              <a:ext uri="{FF2B5EF4-FFF2-40B4-BE49-F238E27FC236}">
                <a16:creationId xmlns:a16="http://schemas.microsoft.com/office/drawing/2014/main" id="{7BB5592E-9590-0751-50AE-447C05BC753F}"/>
              </a:ext>
            </a:extLst>
          </p:cNvPr>
          <p:cNvGraphicFramePr>
            <a:graphicFrameLocks noGrp="1"/>
          </p:cNvGraphicFramePr>
          <p:nvPr>
            <p:ph idx="4294967295"/>
            <p:extLst>
              <p:ext uri="{D42A27DB-BD31-4B8C-83A1-F6EECF244321}">
                <p14:modId xmlns:p14="http://schemas.microsoft.com/office/powerpoint/2010/main" val="2681076968"/>
              </p:ext>
            </p:extLst>
          </p:nvPr>
        </p:nvGraphicFramePr>
        <p:xfrm>
          <a:off x="295200" y="1077913"/>
          <a:ext cx="8753475"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591CA95-3C49-FBD5-D2AD-BD4B72D6CA02}"/>
              </a:ext>
            </a:extLst>
          </p:cNvPr>
          <p:cNvPicPr>
            <a:picLocks noChangeAspect="1"/>
          </p:cNvPicPr>
          <p:nvPr/>
        </p:nvPicPr>
        <p:blipFill>
          <a:blip r:embed="rId7"/>
          <a:stretch>
            <a:fillRect/>
          </a:stretch>
        </p:blipFill>
        <p:spPr>
          <a:xfrm>
            <a:off x="8108899" y="1186716"/>
            <a:ext cx="403198" cy="362878"/>
          </a:xfrm>
          <a:prstGeom prst="rect">
            <a:avLst/>
          </a:prstGeom>
        </p:spPr>
      </p:pic>
      <p:pic>
        <p:nvPicPr>
          <p:cNvPr id="10" name="Picture 9">
            <a:extLst>
              <a:ext uri="{FF2B5EF4-FFF2-40B4-BE49-F238E27FC236}">
                <a16:creationId xmlns:a16="http://schemas.microsoft.com/office/drawing/2014/main" id="{0EEF99A6-A4B8-0ACE-BF2F-0760FB0BDCFE}"/>
              </a:ext>
            </a:extLst>
          </p:cNvPr>
          <p:cNvPicPr>
            <a:picLocks noChangeAspect="1"/>
          </p:cNvPicPr>
          <p:nvPr/>
        </p:nvPicPr>
        <p:blipFill>
          <a:blip r:embed="rId7"/>
          <a:stretch>
            <a:fillRect/>
          </a:stretch>
        </p:blipFill>
        <p:spPr>
          <a:xfrm>
            <a:off x="8118007" y="1949858"/>
            <a:ext cx="403198" cy="362878"/>
          </a:xfrm>
          <a:prstGeom prst="rect">
            <a:avLst/>
          </a:prstGeom>
        </p:spPr>
      </p:pic>
      <p:pic>
        <p:nvPicPr>
          <p:cNvPr id="12" name="Picture 11">
            <a:extLst>
              <a:ext uri="{FF2B5EF4-FFF2-40B4-BE49-F238E27FC236}">
                <a16:creationId xmlns:a16="http://schemas.microsoft.com/office/drawing/2014/main" id="{1DDF5537-60B6-5194-48B8-6133C072BDFC}"/>
              </a:ext>
            </a:extLst>
          </p:cNvPr>
          <p:cNvPicPr>
            <a:picLocks noChangeAspect="1"/>
          </p:cNvPicPr>
          <p:nvPr/>
        </p:nvPicPr>
        <p:blipFill>
          <a:blip r:embed="rId7"/>
          <a:stretch>
            <a:fillRect/>
          </a:stretch>
        </p:blipFill>
        <p:spPr>
          <a:xfrm>
            <a:off x="8118007" y="2658599"/>
            <a:ext cx="403198" cy="362878"/>
          </a:xfrm>
          <a:prstGeom prst="rect">
            <a:avLst/>
          </a:prstGeom>
        </p:spPr>
      </p:pic>
    </p:spTree>
    <p:extLst>
      <p:ext uri="{BB962C8B-B14F-4D97-AF65-F5344CB8AC3E}">
        <p14:creationId xmlns:p14="http://schemas.microsoft.com/office/powerpoint/2010/main" val="3111142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2" name="Google Shape;852;g286b00870f9_1_1187"/>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a:buSzPts val="3000"/>
            </a:pPr>
            <a:r>
              <a:rPr lang="en-GB" sz="3200" b="1" err="1"/>
              <a:t>Verhaallijn</a:t>
            </a:r>
            <a:r>
              <a:rPr lang="en-GB" sz="3200" b="1"/>
              <a:t> - Meter</a:t>
            </a:r>
            <a:endParaRPr lang="en-GB" sz="3200" b="1" i="0" u="none" strike="noStrike" cap="none">
              <a:solidFill>
                <a:srgbClr val="000000"/>
              </a:solidFill>
              <a:latin typeface="Arial"/>
              <a:ea typeface="Arial"/>
              <a:cs typeface="Arial"/>
            </a:endParaRPr>
          </a:p>
        </p:txBody>
      </p:sp>
      <p:sp>
        <p:nvSpPr>
          <p:cNvPr id="853" name="Google Shape;853;g286b00870f9_1_1187"/>
          <p:cNvSpPr txBox="1"/>
          <p:nvPr/>
        </p:nvSpPr>
        <p:spPr>
          <a:xfrm>
            <a:off x="3274142" y="3097338"/>
            <a:ext cx="2548800" cy="984855"/>
          </a:xfrm>
          <a:prstGeom prst="rect">
            <a:avLst/>
          </a:prstGeom>
          <a:noFill/>
          <a:ln>
            <a:noFill/>
          </a:ln>
        </p:spPr>
        <p:txBody>
          <a:bodyPr spcFirstLastPara="1" wrap="square" lIns="91425" tIns="91425" rIns="91425" bIns="91425" anchor="t" anchorCtr="0">
            <a:spAutoFit/>
          </a:bodyPr>
          <a:lstStyle/>
          <a:p>
            <a:pPr algn="ctr"/>
            <a:r>
              <a:rPr lang="nl-NL" sz="1300">
                <a:solidFill>
                  <a:schemeClr val="tx1"/>
                </a:solidFill>
                <a:ea typeface="Calibri"/>
              </a:rPr>
              <a:t>Als watermaatschappij wens ik </a:t>
            </a:r>
            <a:r>
              <a:rPr lang="nl-NL" sz="1300" b="1">
                <a:solidFill>
                  <a:schemeClr val="tx1"/>
                </a:solidFill>
                <a:ea typeface="Calibri"/>
              </a:rPr>
              <a:t>de eigenschappen van een individuele meter</a:t>
            </a:r>
            <a:r>
              <a:rPr lang="nl-NL" sz="1300">
                <a:solidFill>
                  <a:schemeClr val="tx1"/>
                </a:solidFill>
                <a:ea typeface="Calibri"/>
              </a:rPr>
              <a:t> na te gaan op een specifiek adres.</a:t>
            </a:r>
          </a:p>
        </p:txBody>
      </p:sp>
      <p:pic>
        <p:nvPicPr>
          <p:cNvPr id="10" name="Graphic 9" descr="City outline">
            <a:extLst>
              <a:ext uri="{FF2B5EF4-FFF2-40B4-BE49-F238E27FC236}">
                <a16:creationId xmlns:a16="http://schemas.microsoft.com/office/drawing/2014/main" id="{E5BCCE69-56BA-40D8-1E97-3EC61ED6F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4508" y="1687258"/>
            <a:ext cx="1288067" cy="1288067"/>
          </a:xfrm>
          <a:prstGeom prst="rect">
            <a:avLst/>
          </a:prstGeom>
        </p:spPr>
      </p:pic>
    </p:spTree>
    <p:extLst>
      <p:ext uri="{BB962C8B-B14F-4D97-AF65-F5344CB8AC3E}">
        <p14:creationId xmlns:p14="http://schemas.microsoft.com/office/powerpoint/2010/main" val="2223674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6DDB-7502-C7C0-1407-88F324565E5A}"/>
              </a:ext>
            </a:extLst>
          </p:cNvPr>
          <p:cNvSpPr>
            <a:spLocks noGrp="1"/>
          </p:cNvSpPr>
          <p:nvPr>
            <p:ph type="title" idx="4294967295"/>
          </p:nvPr>
        </p:nvSpPr>
        <p:spPr>
          <a:xfrm>
            <a:off x="302400" y="0"/>
            <a:ext cx="8451075" cy="620819"/>
          </a:xfrm>
        </p:spPr>
        <p:txBody>
          <a:bodyPr/>
          <a:lstStyle/>
          <a:p>
            <a:r>
              <a:rPr lang="en-US" sz="3300" err="1"/>
              <a:t>Voorbeeld</a:t>
            </a:r>
            <a:r>
              <a:rPr lang="en-US" sz="3300"/>
              <a:t>: </a:t>
            </a:r>
            <a:r>
              <a:rPr lang="en-US" sz="3300" err="1"/>
              <a:t>Individueel</a:t>
            </a:r>
            <a:r>
              <a:rPr lang="en-US" sz="3300"/>
              <a:t> </a:t>
            </a:r>
            <a:r>
              <a:rPr lang="en-US" sz="3300" err="1"/>
              <a:t>verbruik</a:t>
            </a:r>
            <a:endParaRPr lang="en-GB" sz="3300"/>
          </a:p>
        </p:txBody>
      </p:sp>
      <p:sp>
        <p:nvSpPr>
          <p:cNvPr id="4" name="Slide Number Placeholder 3">
            <a:extLst>
              <a:ext uri="{FF2B5EF4-FFF2-40B4-BE49-F238E27FC236}">
                <a16:creationId xmlns:a16="http://schemas.microsoft.com/office/drawing/2014/main" id="{4DBEC5A3-F106-BCB1-CA55-DC8D3AD509C7}"/>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33</a:t>
            </a:fld>
            <a:endParaRPr lang="en-US"/>
          </a:p>
        </p:txBody>
      </p:sp>
      <p:pic>
        <p:nvPicPr>
          <p:cNvPr id="7" name="Picture 6">
            <a:extLst>
              <a:ext uri="{FF2B5EF4-FFF2-40B4-BE49-F238E27FC236}">
                <a16:creationId xmlns:a16="http://schemas.microsoft.com/office/drawing/2014/main" id="{1B5FA242-3EB5-9619-B8FC-10F076C356E1}"/>
              </a:ext>
            </a:extLst>
          </p:cNvPr>
          <p:cNvPicPr>
            <a:picLocks noChangeAspect="1"/>
          </p:cNvPicPr>
          <p:nvPr/>
        </p:nvPicPr>
        <p:blipFill>
          <a:blip r:embed="rId2"/>
          <a:stretch>
            <a:fillRect/>
          </a:stretch>
        </p:blipFill>
        <p:spPr>
          <a:xfrm>
            <a:off x="130968" y="745952"/>
            <a:ext cx="8812800" cy="4191454"/>
          </a:xfrm>
          <a:prstGeom prst="rect">
            <a:avLst/>
          </a:prstGeom>
        </p:spPr>
      </p:pic>
      <p:sp>
        <p:nvSpPr>
          <p:cNvPr id="9" name="Rectangle: Rounded Corners 8">
            <a:extLst>
              <a:ext uri="{FF2B5EF4-FFF2-40B4-BE49-F238E27FC236}">
                <a16:creationId xmlns:a16="http://schemas.microsoft.com/office/drawing/2014/main" id="{1AC39CC1-9FD2-22FE-3199-388E6B764CAE}"/>
              </a:ext>
            </a:extLst>
          </p:cNvPr>
          <p:cNvSpPr/>
          <p:nvPr/>
        </p:nvSpPr>
        <p:spPr>
          <a:xfrm>
            <a:off x="3818144" y="2331371"/>
            <a:ext cx="5194888" cy="80271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C8F88AA-56DA-F1D1-A635-EDD7736F5674}"/>
              </a:ext>
            </a:extLst>
          </p:cNvPr>
          <p:cNvSpPr txBox="1"/>
          <p:nvPr/>
        </p:nvSpPr>
        <p:spPr>
          <a:xfrm>
            <a:off x="3301228" y="1989738"/>
            <a:ext cx="715260" cy="341632"/>
          </a:xfrm>
          <a:prstGeom prst="rect">
            <a:avLst/>
          </a:prstGeom>
          <a:ln>
            <a:solidFill>
              <a:schemeClr val="accent3">
                <a:lumMod val="50000"/>
              </a:schemeClr>
            </a:solidFill>
          </a:ln>
        </p:spPr>
        <p:style>
          <a:lnRef idx="2">
            <a:schemeClr val="accent4"/>
          </a:lnRef>
          <a:fillRef idx="1">
            <a:schemeClr val="lt1"/>
          </a:fillRef>
          <a:effectRef idx="0">
            <a:schemeClr val="accent4"/>
          </a:effectRef>
          <a:fontRef idx="minor">
            <a:schemeClr val="dk1"/>
          </a:fontRef>
        </p:style>
        <p:txBody>
          <a:bodyPr wrap="none" rtlCol="0">
            <a:spAutoFit/>
          </a:bodyPr>
          <a:lstStyle/>
          <a:p>
            <a:r>
              <a:rPr lang="en-US"/>
              <a:t>Meter</a:t>
            </a:r>
            <a:endParaRPr lang="en-GB"/>
          </a:p>
        </p:txBody>
      </p:sp>
    </p:spTree>
    <p:extLst>
      <p:ext uri="{BB962C8B-B14F-4D97-AF65-F5344CB8AC3E}">
        <p14:creationId xmlns:p14="http://schemas.microsoft.com/office/powerpoint/2010/main" val="1626525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2" name="Rectangle 1">
            <a:extLst>
              <a:ext uri="{FF2B5EF4-FFF2-40B4-BE49-F238E27FC236}">
                <a16:creationId xmlns:a16="http://schemas.microsoft.com/office/drawing/2014/main" id="{47BC1768-BE3B-5A67-3BA3-E954053DD1C8}"/>
              </a:ext>
            </a:extLst>
          </p:cNvPr>
          <p:cNvSpPr/>
          <p:nvPr/>
        </p:nvSpPr>
        <p:spPr>
          <a:xfrm>
            <a:off x="6392332" y="1057776"/>
            <a:ext cx="2716498" cy="39958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28" name="Connector: Elbow 827">
            <a:extLst>
              <a:ext uri="{FF2B5EF4-FFF2-40B4-BE49-F238E27FC236}">
                <a16:creationId xmlns:a16="http://schemas.microsoft.com/office/drawing/2014/main" id="{881A7E14-3CB0-C5AC-C17F-DB6268B999C9}"/>
              </a:ext>
            </a:extLst>
          </p:cNvPr>
          <p:cNvCxnSpPr>
            <a:cxnSpLocks/>
            <a:stCxn id="59" idx="2"/>
            <a:endCxn id="800" idx="1"/>
          </p:cNvCxnSpPr>
          <p:nvPr/>
        </p:nvCxnSpPr>
        <p:spPr>
          <a:xfrm rot="5400000" flipH="1" flipV="1">
            <a:off x="5419036" y="1122595"/>
            <a:ext cx="856622" cy="1762879"/>
          </a:xfrm>
          <a:prstGeom prst="bentConnector4">
            <a:avLst>
              <a:gd name="adj1" fmla="val 59501"/>
              <a:gd name="adj2" fmla="val 75863"/>
            </a:avLst>
          </a:prstGeom>
        </p:spPr>
        <p:style>
          <a:lnRef idx="1">
            <a:schemeClr val="accent2"/>
          </a:lnRef>
          <a:fillRef idx="0">
            <a:schemeClr val="accent2"/>
          </a:fillRef>
          <a:effectRef idx="0">
            <a:schemeClr val="accent2"/>
          </a:effectRef>
          <a:fontRef idx="minor">
            <a:schemeClr val="tx1"/>
          </a:fontRef>
        </p:style>
      </p:cxnSp>
      <p:sp>
        <p:nvSpPr>
          <p:cNvPr id="786" name="Google Shape;786;g286b00870f9_1_1135"/>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marL="514350" indent="-514350" defTabSz="685800">
              <a:buSzPts val="3000"/>
              <a:buAutoNum type="arabicPeriod"/>
            </a:pPr>
            <a:r>
              <a:rPr lang="en-GB" sz="3000" b="1">
                <a:solidFill>
                  <a:srgbClr val="373636"/>
                </a:solidFill>
              </a:rPr>
              <a:t>Meter</a:t>
            </a:r>
            <a:endParaRPr lang="en-GB" sz="2200" b="1">
              <a:solidFill>
                <a:srgbClr val="000000"/>
              </a:solidFill>
              <a:latin typeface="Arial"/>
              <a:ea typeface="Arial"/>
              <a:cs typeface="Arial"/>
            </a:endParaRPr>
          </a:p>
        </p:txBody>
      </p:sp>
      <p:grpSp>
        <p:nvGrpSpPr>
          <p:cNvPr id="807" name="Google Shape;807;g286b00870f9_1_1135"/>
          <p:cNvGrpSpPr/>
          <p:nvPr/>
        </p:nvGrpSpPr>
        <p:grpSpPr>
          <a:xfrm>
            <a:off x="377443" y="994045"/>
            <a:ext cx="1255962" cy="572612"/>
            <a:chOff x="6932567" y="490307"/>
            <a:chExt cx="223729" cy="196774"/>
          </a:xfrm>
        </p:grpSpPr>
        <p:sp>
          <p:nvSpPr>
            <p:cNvPr id="808" name="Google Shape;808;g286b00870f9_1_1135"/>
            <p:cNvSpPr/>
            <p:nvPr/>
          </p:nvSpPr>
          <p:spPr>
            <a:xfrm>
              <a:off x="6932567" y="564081"/>
              <a:ext cx="223729"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Watertype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pijpdiameter</a:t>
              </a:r>
              <a:endParaRPr sz="1100">
                <a:solidFill>
                  <a:srgbClr val="000000"/>
                </a:solidFill>
                <a:latin typeface="Arial"/>
                <a:ea typeface="Arial"/>
                <a:cs typeface="Arial"/>
                <a:sym typeface="Arial"/>
              </a:endParaRPr>
            </a:p>
          </p:txBody>
        </p:sp>
        <p:sp>
          <p:nvSpPr>
            <p:cNvPr id="809" name="Google Shape;809;g286b00870f9_1_1135"/>
            <p:cNvSpPr/>
            <p:nvPr/>
          </p:nvSpPr>
          <p:spPr>
            <a:xfrm>
              <a:off x="6932567" y="490307"/>
              <a:ext cx="223729" cy="739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Waterleiding</a:t>
              </a:r>
              <a:endParaRPr lang="en-US" sz="1000" b="1">
                <a:solidFill>
                  <a:srgbClr val="FFFFFF"/>
                </a:solidFill>
                <a:latin typeface="Arial"/>
              </a:endParaRPr>
            </a:p>
          </p:txBody>
        </p:sp>
      </p:grpSp>
      <p:grpSp>
        <p:nvGrpSpPr>
          <p:cNvPr id="818" name="Google Shape;818;g286b00870f9_1_1135"/>
          <p:cNvGrpSpPr/>
          <p:nvPr/>
        </p:nvGrpSpPr>
        <p:grpSpPr>
          <a:xfrm>
            <a:off x="377443" y="1888521"/>
            <a:ext cx="1255962" cy="656712"/>
            <a:chOff x="6943296" y="461407"/>
            <a:chExt cx="213000" cy="225674"/>
          </a:xfrm>
        </p:grpSpPr>
        <p:sp>
          <p:nvSpPr>
            <p:cNvPr id="819" name="Google Shape;819;g286b00870f9_1_113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inNetwerk:Nuts-voorzieningnetwerk</a:t>
              </a:r>
              <a:endParaRPr sz="800">
                <a:solidFill>
                  <a:srgbClr val="000000"/>
                </a:solidFill>
                <a:latin typeface="Arial"/>
                <a:ea typeface="Arial"/>
                <a:cs typeface="Arial"/>
                <a:sym typeface="Arial"/>
              </a:endParaRPr>
            </a:p>
          </p:txBody>
        </p:sp>
        <p:sp>
          <p:nvSpPr>
            <p:cNvPr id="820" name="Google Shape;820;g286b00870f9_1_1135"/>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900" b="1" err="1">
                  <a:solidFill>
                    <a:srgbClr val="FFFFFF"/>
                  </a:solidFill>
                  <a:latin typeface="Arial"/>
                </a:rPr>
                <a:t>Nutsvoorziening</a:t>
              </a:r>
              <a:r>
                <a:rPr lang="en-US" sz="900" b="1">
                  <a:solidFill>
                    <a:srgbClr val="FFFFFF"/>
                  </a:solidFill>
                  <a:latin typeface="Arial"/>
                </a:rPr>
                <a:t>-link</a:t>
              </a:r>
              <a:endParaRPr lang="en-US" sz="2000">
                <a:solidFill>
                  <a:srgbClr val="373636"/>
                </a:solidFill>
                <a:latin typeface="Arial"/>
              </a:endParaRPr>
            </a:p>
          </p:txBody>
        </p:sp>
      </p:grpSp>
      <p:grpSp>
        <p:nvGrpSpPr>
          <p:cNvPr id="824" name="Google Shape;824;g286b00870f9_1_1135"/>
          <p:cNvGrpSpPr/>
          <p:nvPr/>
        </p:nvGrpSpPr>
        <p:grpSpPr>
          <a:xfrm>
            <a:off x="689006" y="3473479"/>
            <a:ext cx="944399" cy="538548"/>
            <a:chOff x="6943296" y="482041"/>
            <a:chExt cx="213000" cy="164282"/>
          </a:xfrm>
        </p:grpSpPr>
        <p:sp>
          <p:nvSpPr>
            <p:cNvPr id="825" name="Google Shape;825;g286b00870f9_1_1135"/>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Plaatsnaam</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Geometrie</a:t>
              </a:r>
              <a:endParaRPr lang="en-US" sz="800">
                <a:solidFill>
                  <a:srgbClr val="000000"/>
                </a:solidFill>
                <a:latin typeface="Arial"/>
                <a:ea typeface="Arial"/>
                <a:cs typeface="Arial"/>
                <a:sym typeface="Arial"/>
              </a:endParaRPr>
            </a:p>
          </p:txBody>
        </p:sp>
        <p:sp>
          <p:nvSpPr>
            <p:cNvPr id="826" name="Google Shape;826;g286b00870f9_1_1135"/>
            <p:cNvSpPr/>
            <p:nvPr/>
          </p:nvSpPr>
          <p:spPr>
            <a:xfrm>
              <a:off x="6943296" y="482041"/>
              <a:ext cx="213000" cy="6252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Plaats</a:t>
              </a:r>
              <a:endParaRPr lang="en-US" sz="600">
                <a:solidFill>
                  <a:srgbClr val="373636"/>
                </a:solidFill>
                <a:latin typeface="Arial"/>
              </a:endParaRPr>
            </a:p>
          </p:txBody>
        </p:sp>
      </p:grpSp>
      <p:grpSp>
        <p:nvGrpSpPr>
          <p:cNvPr id="6" name="Google Shape;824;g286b00870f9_1_1135">
            <a:extLst>
              <a:ext uri="{FF2B5EF4-FFF2-40B4-BE49-F238E27FC236}">
                <a16:creationId xmlns:a16="http://schemas.microsoft.com/office/drawing/2014/main" id="{D74F07E7-876C-B5A7-F864-3B7D8B31A21A}"/>
              </a:ext>
            </a:extLst>
          </p:cNvPr>
          <p:cNvGrpSpPr/>
          <p:nvPr/>
        </p:nvGrpSpPr>
        <p:grpSpPr>
          <a:xfrm>
            <a:off x="689006" y="2888674"/>
            <a:ext cx="944400" cy="457769"/>
            <a:chOff x="6943296" y="488187"/>
            <a:chExt cx="213000" cy="157309"/>
          </a:xfrm>
        </p:grpSpPr>
        <p:sp>
          <p:nvSpPr>
            <p:cNvPr id="7" name="Google Shape;825;g286b00870f9_1_1135">
              <a:extLst>
                <a:ext uri="{FF2B5EF4-FFF2-40B4-BE49-F238E27FC236}">
                  <a16:creationId xmlns:a16="http://schemas.microsoft.com/office/drawing/2014/main" id="{F25B81CE-19DA-30BA-6A1B-D0538757C105}"/>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adres</a:t>
              </a:r>
              <a:endParaRPr sz="800">
                <a:solidFill>
                  <a:srgbClr val="000000"/>
                </a:solidFill>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D2560ABD-C5BB-0728-9156-D23607FFF565}"/>
                </a:ext>
              </a:extLst>
            </p:cNvPr>
            <p:cNvSpPr/>
            <p:nvPr/>
          </p:nvSpPr>
          <p:spPr>
            <a:xfrm>
              <a:off x="6943296" y="488187"/>
              <a:ext cx="213000" cy="7609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Aansluiting</a:t>
              </a:r>
              <a:endParaRPr lang="en-US" sz="800" b="1">
                <a:solidFill>
                  <a:srgbClr val="FFFFFF"/>
                </a:solidFill>
                <a:latin typeface="Arial"/>
                <a:ea typeface="Arial"/>
                <a:cs typeface="Arial"/>
              </a:endParaRPr>
            </a:p>
          </p:txBody>
        </p:sp>
      </p:grpSp>
      <p:grpSp>
        <p:nvGrpSpPr>
          <p:cNvPr id="39" name="Google Shape;818;g286b00870f9_1_1135">
            <a:extLst>
              <a:ext uri="{FF2B5EF4-FFF2-40B4-BE49-F238E27FC236}">
                <a16:creationId xmlns:a16="http://schemas.microsoft.com/office/drawing/2014/main" id="{2B0CCAE5-3BFF-1C55-6355-DAAA50F47E16}"/>
              </a:ext>
            </a:extLst>
          </p:cNvPr>
          <p:cNvGrpSpPr/>
          <p:nvPr/>
        </p:nvGrpSpPr>
        <p:grpSpPr>
          <a:xfrm>
            <a:off x="1933032" y="2133336"/>
            <a:ext cx="1269996" cy="656714"/>
            <a:chOff x="6943296" y="461407"/>
            <a:chExt cx="213002" cy="225675"/>
          </a:xfrm>
        </p:grpSpPr>
        <p:sp>
          <p:nvSpPr>
            <p:cNvPr id="40" name="Google Shape;819;g286b00870f9_1_1135">
              <a:extLst>
                <a:ext uri="{FF2B5EF4-FFF2-40B4-BE49-F238E27FC236}">
                  <a16:creationId xmlns:a16="http://schemas.microsoft.com/office/drawing/2014/main" id="{9D3CEF38-5CD0-34FF-1444-2C1C3D597B5D}"/>
                </a:ext>
              </a:extLst>
            </p:cNvPr>
            <p:cNvSpPr/>
            <p:nvPr/>
          </p:nvSpPr>
          <p:spPr>
            <a:xfrm>
              <a:off x="6943298" y="564082"/>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domeinobjecttype</a:t>
              </a:r>
              <a:endParaRPr sz="800">
                <a:solidFill>
                  <a:srgbClr val="000000"/>
                </a:solidFill>
                <a:latin typeface="Arial"/>
                <a:ea typeface="Arial"/>
                <a:cs typeface="Arial"/>
                <a:sym typeface="Arial"/>
              </a:endParaRPr>
            </a:p>
          </p:txBody>
        </p:sp>
        <p:sp>
          <p:nvSpPr>
            <p:cNvPr id="41" name="Google Shape;820;g286b00870f9_1_1135">
              <a:extLst>
                <a:ext uri="{FF2B5EF4-FFF2-40B4-BE49-F238E27FC236}">
                  <a16:creationId xmlns:a16="http://schemas.microsoft.com/office/drawing/2014/main" id="{5CB9A91B-E83F-BB9F-5600-A4520D7719C9}"/>
                </a:ext>
              </a:extLst>
            </p:cNvPr>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Domeinobject</a:t>
              </a:r>
              <a:endParaRPr lang="en-US" sz="2400">
                <a:solidFill>
                  <a:srgbClr val="373636"/>
                </a:solidFill>
                <a:latin typeface="Arial"/>
              </a:endParaRPr>
            </a:p>
          </p:txBody>
        </p:sp>
      </p:grpSp>
      <p:cxnSp>
        <p:nvCxnSpPr>
          <p:cNvPr id="44" name="Connector: Elbow 43">
            <a:extLst>
              <a:ext uri="{FF2B5EF4-FFF2-40B4-BE49-F238E27FC236}">
                <a16:creationId xmlns:a16="http://schemas.microsoft.com/office/drawing/2014/main" id="{6A858636-DF49-EE3D-F69E-FF680E7C7DDE}"/>
              </a:ext>
            </a:extLst>
          </p:cNvPr>
          <p:cNvCxnSpPr>
            <a:cxnSpLocks/>
            <a:stCxn id="825" idx="3"/>
            <a:endCxn id="40" idx="2"/>
          </p:cNvCxnSpPr>
          <p:nvPr/>
        </p:nvCxnSpPr>
        <p:spPr>
          <a:xfrm flipV="1">
            <a:off x="1633405" y="2790050"/>
            <a:ext cx="934631" cy="104686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B3CFE8-10A2-32A2-8D99-1D387B584AF7}"/>
              </a:ext>
            </a:extLst>
          </p:cNvPr>
          <p:cNvCxnSpPr>
            <a:cxnSpLocks/>
            <a:stCxn id="808" idx="2"/>
            <a:endCxn id="820" idx="0"/>
          </p:cNvCxnSpPr>
          <p:nvPr/>
        </p:nvCxnSpPr>
        <p:spPr>
          <a:xfrm>
            <a:off x="1005424" y="1566657"/>
            <a:ext cx="0" cy="3218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D9A94887-8C2E-61BF-3403-751504513066}"/>
              </a:ext>
            </a:extLst>
          </p:cNvPr>
          <p:cNvCxnSpPr>
            <a:cxnSpLocks/>
            <a:stCxn id="7" idx="3"/>
            <a:endCxn id="40" idx="2"/>
          </p:cNvCxnSpPr>
          <p:nvPr/>
        </p:nvCxnSpPr>
        <p:spPr>
          <a:xfrm flipV="1">
            <a:off x="1633406" y="2790050"/>
            <a:ext cx="934630" cy="4379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oogle Shape;824;g286b00870f9_1_1135">
            <a:extLst>
              <a:ext uri="{FF2B5EF4-FFF2-40B4-BE49-F238E27FC236}">
                <a16:creationId xmlns:a16="http://schemas.microsoft.com/office/drawing/2014/main" id="{951BB4EF-91F8-DC64-BED9-38A70004E02D}"/>
              </a:ext>
            </a:extLst>
          </p:cNvPr>
          <p:cNvGrpSpPr/>
          <p:nvPr/>
        </p:nvGrpSpPr>
        <p:grpSpPr>
          <a:xfrm>
            <a:off x="1409771" y="4121232"/>
            <a:ext cx="1470456" cy="381087"/>
            <a:chOff x="6943296" y="482041"/>
            <a:chExt cx="213000" cy="123161"/>
          </a:xfrm>
        </p:grpSpPr>
        <p:sp>
          <p:nvSpPr>
            <p:cNvPr id="37" name="Google Shape;825;g286b00870f9_1_1135">
              <a:extLst>
                <a:ext uri="{FF2B5EF4-FFF2-40B4-BE49-F238E27FC236}">
                  <a16:creationId xmlns:a16="http://schemas.microsoft.com/office/drawing/2014/main" id="{2BF141AC-B15E-7FF5-53F1-C1C01A1AD97B}"/>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38" name="Google Shape;826;g286b00870f9_1_1135">
              <a:extLst>
                <a:ext uri="{FF2B5EF4-FFF2-40B4-BE49-F238E27FC236}">
                  <a16:creationId xmlns:a16="http://schemas.microsoft.com/office/drawing/2014/main" id="{56B67609-FF1A-204E-087D-0B28388BD93B}"/>
                </a:ext>
              </a:extLst>
            </p:cNvPr>
            <p:cNvSpPr/>
            <p:nvPr/>
          </p:nvSpPr>
          <p:spPr>
            <a:xfrm>
              <a:off x="6943296" y="482041"/>
              <a:ext cx="213000" cy="8204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Verbruikzone</a:t>
              </a:r>
              <a:endParaRPr lang="en-US" sz="600">
                <a:solidFill>
                  <a:srgbClr val="373636"/>
                </a:solidFill>
                <a:latin typeface="Arial"/>
              </a:endParaRPr>
            </a:p>
          </p:txBody>
        </p:sp>
      </p:grpSp>
      <p:grpSp>
        <p:nvGrpSpPr>
          <p:cNvPr id="42" name="Google Shape;824;g286b00870f9_1_1135">
            <a:extLst>
              <a:ext uri="{FF2B5EF4-FFF2-40B4-BE49-F238E27FC236}">
                <a16:creationId xmlns:a16="http://schemas.microsoft.com/office/drawing/2014/main" id="{94E2D5B4-CEC6-A7F0-F4CA-720EBD0DAF25}"/>
              </a:ext>
            </a:extLst>
          </p:cNvPr>
          <p:cNvGrpSpPr/>
          <p:nvPr/>
        </p:nvGrpSpPr>
        <p:grpSpPr>
          <a:xfrm>
            <a:off x="1409771" y="4592224"/>
            <a:ext cx="1470457" cy="360132"/>
            <a:chOff x="6943296" y="482041"/>
            <a:chExt cx="213000" cy="109857"/>
          </a:xfrm>
        </p:grpSpPr>
        <p:sp>
          <p:nvSpPr>
            <p:cNvPr id="43" name="Google Shape;825;g286b00870f9_1_1135">
              <a:extLst>
                <a:ext uri="{FF2B5EF4-FFF2-40B4-BE49-F238E27FC236}">
                  <a16:creationId xmlns:a16="http://schemas.microsoft.com/office/drawing/2014/main" id="{973A2B1A-E867-7A8D-6FCC-16907256B0CF}"/>
                </a:ext>
              </a:extLst>
            </p:cNvPr>
            <p:cNvSpPr/>
            <p:nvPr/>
          </p:nvSpPr>
          <p:spPr>
            <a:xfrm>
              <a:off x="6943296" y="564081"/>
              <a:ext cx="213000" cy="2781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45" name="Google Shape;826;g286b00870f9_1_1135">
              <a:extLst>
                <a:ext uri="{FF2B5EF4-FFF2-40B4-BE49-F238E27FC236}">
                  <a16:creationId xmlns:a16="http://schemas.microsoft.com/office/drawing/2014/main" id="{1D7EF852-52C0-516A-4767-3948C75FF5FA}"/>
                </a:ext>
              </a:extLst>
            </p:cNvPr>
            <p:cNvSpPr/>
            <p:nvPr/>
          </p:nvSpPr>
          <p:spPr>
            <a:xfrm>
              <a:off x="6943296" y="482041"/>
              <a:ext cx="213000" cy="81939"/>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DistrictMeteredArea</a:t>
              </a:r>
              <a:endParaRPr lang="en-US" sz="600">
                <a:solidFill>
                  <a:srgbClr val="373636"/>
                </a:solidFill>
                <a:latin typeface="Arial"/>
              </a:endParaRPr>
            </a:p>
          </p:txBody>
        </p:sp>
      </p:grpSp>
      <p:cxnSp>
        <p:nvCxnSpPr>
          <p:cNvPr id="51" name="Connector: Elbow 50">
            <a:extLst>
              <a:ext uri="{FF2B5EF4-FFF2-40B4-BE49-F238E27FC236}">
                <a16:creationId xmlns:a16="http://schemas.microsoft.com/office/drawing/2014/main" id="{C82E4532-2D19-71EA-5F50-7B3AFA8F9F6A}"/>
              </a:ext>
            </a:extLst>
          </p:cNvPr>
          <p:cNvCxnSpPr>
            <a:cxnSpLocks/>
            <a:stCxn id="38" idx="1"/>
            <a:endCxn id="825" idx="2"/>
          </p:cNvCxnSpPr>
          <p:nvPr/>
        </p:nvCxnSpPr>
        <p:spPr>
          <a:xfrm rot="10800000">
            <a:off x="1161207" y="4012027"/>
            <a:ext cx="248565" cy="23613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3" name="Connector: Elbow 52">
            <a:extLst>
              <a:ext uri="{FF2B5EF4-FFF2-40B4-BE49-F238E27FC236}">
                <a16:creationId xmlns:a16="http://schemas.microsoft.com/office/drawing/2014/main" id="{E33D93BC-462E-DFF0-04D9-70427A7597E0}"/>
              </a:ext>
            </a:extLst>
          </p:cNvPr>
          <p:cNvCxnSpPr>
            <a:cxnSpLocks/>
            <a:stCxn id="45" idx="1"/>
            <a:endCxn id="825" idx="2"/>
          </p:cNvCxnSpPr>
          <p:nvPr/>
        </p:nvCxnSpPr>
        <p:spPr>
          <a:xfrm rot="10800000">
            <a:off x="1161207" y="4012028"/>
            <a:ext cx="248565" cy="714503"/>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57" name="Google Shape;807;g286b00870f9_1_1135">
            <a:extLst>
              <a:ext uri="{FF2B5EF4-FFF2-40B4-BE49-F238E27FC236}">
                <a16:creationId xmlns:a16="http://schemas.microsoft.com/office/drawing/2014/main" id="{BBA57FC8-A480-BDC3-1B78-72863D7C2697}"/>
              </a:ext>
            </a:extLst>
          </p:cNvPr>
          <p:cNvGrpSpPr/>
          <p:nvPr/>
        </p:nvGrpSpPr>
        <p:grpSpPr>
          <a:xfrm>
            <a:off x="4054023" y="2185550"/>
            <a:ext cx="1823769" cy="845536"/>
            <a:chOff x="6943296" y="534441"/>
            <a:chExt cx="213000" cy="190961"/>
          </a:xfrm>
        </p:grpSpPr>
        <p:sp>
          <p:nvSpPr>
            <p:cNvPr id="58" name="Google Shape;808;g286b00870f9_1_1135">
              <a:extLst>
                <a:ext uri="{FF2B5EF4-FFF2-40B4-BE49-F238E27FC236}">
                  <a16:creationId xmlns:a16="http://schemas.microsoft.com/office/drawing/2014/main" id="{CBA0FC8E-C227-5783-67ED-BFB0D0180320}"/>
                </a:ext>
              </a:extLst>
            </p:cNvPr>
            <p:cNvSpPr/>
            <p:nvPr/>
          </p:nvSpPr>
          <p:spPr>
            <a:xfrm>
              <a:off x="6943296" y="590669"/>
              <a:ext cx="213000" cy="1347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a:t>
              </a:r>
              <a:r>
                <a:rPr lang="en-US" sz="800">
                  <a:solidFill>
                    <a:srgbClr val="000000"/>
                  </a:solidFill>
                  <a:latin typeface="Arial"/>
                  <a:ea typeface="Arial"/>
                  <a:cs typeface="Arial"/>
                  <a:sym typeface="Arial"/>
                </a:rPr>
                <a:t> met sensor</a:t>
              </a:r>
            </a:p>
          </p:txBody>
        </p:sp>
        <p:sp>
          <p:nvSpPr>
            <p:cNvPr id="59" name="Google Shape;809;g286b00870f9_1_1135">
              <a:extLst>
                <a:ext uri="{FF2B5EF4-FFF2-40B4-BE49-F238E27FC236}">
                  <a16:creationId xmlns:a16="http://schemas.microsoft.com/office/drawing/2014/main" id="{56CB9645-C92C-5F13-CF2E-8A972D12C1AE}"/>
                </a:ext>
              </a:extLst>
            </p:cNvPr>
            <p:cNvSpPr/>
            <p:nvPr/>
          </p:nvSpPr>
          <p:spPr>
            <a:xfrm>
              <a:off x="6943296" y="534441"/>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grpSp>
        <p:nvGrpSpPr>
          <p:cNvPr id="60" name="Google Shape;807;g286b00870f9_1_1135">
            <a:extLst>
              <a:ext uri="{FF2B5EF4-FFF2-40B4-BE49-F238E27FC236}">
                <a16:creationId xmlns:a16="http://schemas.microsoft.com/office/drawing/2014/main" id="{6D57A406-2F2A-544C-516C-1A886CAE9DFC}"/>
              </a:ext>
            </a:extLst>
          </p:cNvPr>
          <p:cNvGrpSpPr/>
          <p:nvPr/>
        </p:nvGrpSpPr>
        <p:grpSpPr>
          <a:xfrm>
            <a:off x="4054023" y="903884"/>
            <a:ext cx="1823769" cy="724745"/>
            <a:chOff x="6943296" y="477670"/>
            <a:chExt cx="213000" cy="145759"/>
          </a:xfrm>
        </p:grpSpPr>
        <p:sp>
          <p:nvSpPr>
            <p:cNvPr id="61" name="Google Shape;808;g286b00870f9_1_1135">
              <a:extLst>
                <a:ext uri="{FF2B5EF4-FFF2-40B4-BE49-F238E27FC236}">
                  <a16:creationId xmlns:a16="http://schemas.microsoft.com/office/drawing/2014/main" id="{6071F5CD-F655-C732-E143-8BECC45355D2}"/>
                </a:ext>
              </a:extLst>
            </p:cNvPr>
            <p:cNvSpPr/>
            <p:nvPr/>
          </p:nvSpPr>
          <p:spPr>
            <a:xfrm>
              <a:off x="6943296" y="531509"/>
              <a:ext cx="213000" cy="9192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p:txBody>
        </p:sp>
        <p:sp>
          <p:nvSpPr>
            <p:cNvPr id="62" name="Google Shape;809;g286b00870f9_1_1135">
              <a:extLst>
                <a:ext uri="{FF2B5EF4-FFF2-40B4-BE49-F238E27FC236}">
                  <a16:creationId xmlns:a16="http://schemas.microsoft.com/office/drawing/2014/main" id="{8DB2911D-32D3-3378-25EB-9765DD0DD296}"/>
                </a:ext>
              </a:extLst>
            </p:cNvPr>
            <p:cNvSpPr/>
            <p:nvPr/>
          </p:nvSpPr>
          <p:spPr>
            <a:xfrm>
              <a:off x="6943296" y="477670"/>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Observatieverzameling</a:t>
              </a:r>
              <a:endParaRPr lang="en-US" sz="1000">
                <a:solidFill>
                  <a:srgbClr val="373636"/>
                </a:solidFill>
                <a:latin typeface="Arial"/>
              </a:endParaRPr>
            </a:p>
          </p:txBody>
        </p:sp>
      </p:grpSp>
      <p:cxnSp>
        <p:nvCxnSpPr>
          <p:cNvPr id="768" name="Straight Connector 767">
            <a:extLst>
              <a:ext uri="{FF2B5EF4-FFF2-40B4-BE49-F238E27FC236}">
                <a16:creationId xmlns:a16="http://schemas.microsoft.com/office/drawing/2014/main" id="{77A068CF-18C3-E815-7C0F-8F66DD448055}"/>
              </a:ext>
            </a:extLst>
          </p:cNvPr>
          <p:cNvCxnSpPr>
            <a:stCxn id="61" idx="2"/>
            <a:endCxn id="59" idx="0"/>
          </p:cNvCxnSpPr>
          <p:nvPr/>
        </p:nvCxnSpPr>
        <p:spPr>
          <a:xfrm>
            <a:off x="4965908" y="1628629"/>
            <a:ext cx="0" cy="556921"/>
          </a:xfrm>
          <a:prstGeom prst="line">
            <a:avLst/>
          </a:prstGeom>
        </p:spPr>
        <p:style>
          <a:lnRef idx="1">
            <a:schemeClr val="accent2"/>
          </a:lnRef>
          <a:fillRef idx="0">
            <a:schemeClr val="accent2"/>
          </a:fillRef>
          <a:effectRef idx="0">
            <a:schemeClr val="accent2"/>
          </a:effectRef>
          <a:fontRef idx="minor">
            <a:schemeClr val="tx1"/>
          </a:fontRef>
        </p:style>
      </p:cxnSp>
      <p:grpSp>
        <p:nvGrpSpPr>
          <p:cNvPr id="769" name="Google Shape;824;g286b00870f9_1_1135">
            <a:extLst>
              <a:ext uri="{FF2B5EF4-FFF2-40B4-BE49-F238E27FC236}">
                <a16:creationId xmlns:a16="http://schemas.microsoft.com/office/drawing/2014/main" id="{5349447D-BCE9-5FEF-0C9A-4968222D95D7}"/>
              </a:ext>
            </a:extLst>
          </p:cNvPr>
          <p:cNvGrpSpPr/>
          <p:nvPr/>
        </p:nvGrpSpPr>
        <p:grpSpPr>
          <a:xfrm>
            <a:off x="3156333" y="3321144"/>
            <a:ext cx="1666376" cy="403745"/>
            <a:chOff x="6943296" y="482041"/>
            <a:chExt cx="213000" cy="123161"/>
          </a:xfrm>
        </p:grpSpPr>
        <p:sp>
          <p:nvSpPr>
            <p:cNvPr id="770" name="Google Shape;825;g286b00870f9_1_1135">
              <a:extLst>
                <a:ext uri="{FF2B5EF4-FFF2-40B4-BE49-F238E27FC236}">
                  <a16:creationId xmlns:a16="http://schemas.microsoft.com/office/drawing/2014/main" id="{2C4B3DAD-0EC0-CBF4-F5EA-A92042A1DC2E}"/>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71" name="Google Shape;826;g286b00870f9_1_1135">
              <a:extLst>
                <a:ext uri="{FF2B5EF4-FFF2-40B4-BE49-F238E27FC236}">
                  <a16:creationId xmlns:a16="http://schemas.microsoft.com/office/drawing/2014/main" id="{C56274E9-69D0-B3D4-4919-824AD7E5CDA2}"/>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IndividueelVerbruik-Observatie</a:t>
              </a:r>
              <a:endParaRPr lang="en-US" sz="600">
                <a:solidFill>
                  <a:srgbClr val="373636"/>
                </a:solidFill>
                <a:latin typeface="Arial"/>
              </a:endParaRPr>
            </a:p>
          </p:txBody>
        </p:sp>
      </p:grpSp>
      <p:grpSp>
        <p:nvGrpSpPr>
          <p:cNvPr id="778" name="Google Shape;824;g286b00870f9_1_1135">
            <a:extLst>
              <a:ext uri="{FF2B5EF4-FFF2-40B4-BE49-F238E27FC236}">
                <a16:creationId xmlns:a16="http://schemas.microsoft.com/office/drawing/2014/main" id="{E94266BE-9249-A841-1B90-EEFECDC418FC}"/>
              </a:ext>
            </a:extLst>
          </p:cNvPr>
          <p:cNvGrpSpPr/>
          <p:nvPr/>
        </p:nvGrpSpPr>
        <p:grpSpPr>
          <a:xfrm>
            <a:off x="3156332" y="3866497"/>
            <a:ext cx="1666377" cy="471092"/>
            <a:chOff x="6943296" y="461497"/>
            <a:chExt cx="213000" cy="143705"/>
          </a:xfrm>
        </p:grpSpPr>
        <p:sp>
          <p:nvSpPr>
            <p:cNvPr id="779" name="Google Shape;825;g286b00870f9_1_1135">
              <a:extLst>
                <a:ext uri="{FF2B5EF4-FFF2-40B4-BE49-F238E27FC236}">
                  <a16:creationId xmlns:a16="http://schemas.microsoft.com/office/drawing/2014/main" id="{4977BD41-DF52-4305-A2A4-6DE7D1BC44CF}"/>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0" name="Google Shape;826;g286b00870f9_1_1135">
              <a:extLst>
                <a:ext uri="{FF2B5EF4-FFF2-40B4-BE49-F238E27FC236}">
                  <a16:creationId xmlns:a16="http://schemas.microsoft.com/office/drawing/2014/main" id="{A19BED85-669E-1C98-A026-9B49AF2FD788}"/>
                </a:ext>
              </a:extLst>
            </p:cNvPr>
            <p:cNvSpPr/>
            <p:nvPr/>
          </p:nvSpPr>
          <p:spPr>
            <a:xfrm>
              <a:off x="6943296" y="461497"/>
              <a:ext cx="213000" cy="12433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GeaggregeerdVerbruik-Observatie</a:t>
              </a:r>
              <a:endParaRPr lang="en-US" sz="600">
                <a:solidFill>
                  <a:srgbClr val="373636"/>
                </a:solidFill>
                <a:latin typeface="Arial"/>
              </a:endParaRPr>
            </a:p>
          </p:txBody>
        </p:sp>
      </p:grpSp>
      <p:grpSp>
        <p:nvGrpSpPr>
          <p:cNvPr id="781" name="Google Shape;824;g286b00870f9_1_1135">
            <a:extLst>
              <a:ext uri="{FF2B5EF4-FFF2-40B4-BE49-F238E27FC236}">
                <a16:creationId xmlns:a16="http://schemas.microsoft.com/office/drawing/2014/main" id="{1D382C5E-BFF1-0DCE-8ADD-76C85EA90624}"/>
              </a:ext>
            </a:extLst>
          </p:cNvPr>
          <p:cNvGrpSpPr/>
          <p:nvPr/>
        </p:nvGrpSpPr>
        <p:grpSpPr>
          <a:xfrm>
            <a:off x="3174276" y="4457091"/>
            <a:ext cx="1666377" cy="403745"/>
            <a:chOff x="6943296" y="482041"/>
            <a:chExt cx="213000" cy="123161"/>
          </a:xfrm>
        </p:grpSpPr>
        <p:sp>
          <p:nvSpPr>
            <p:cNvPr id="782" name="Google Shape;825;g286b00870f9_1_1135">
              <a:extLst>
                <a:ext uri="{FF2B5EF4-FFF2-40B4-BE49-F238E27FC236}">
                  <a16:creationId xmlns:a16="http://schemas.microsoft.com/office/drawing/2014/main" id="{BB581AB6-6D22-1472-A5A8-55EE527908A1}"/>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3" name="Google Shape;826;g286b00870f9_1_1135">
              <a:extLst>
                <a:ext uri="{FF2B5EF4-FFF2-40B4-BE49-F238E27FC236}">
                  <a16:creationId xmlns:a16="http://schemas.microsoft.com/office/drawing/2014/main" id="{181E0134-15B1-B7CC-A30A-FED416233EE5}"/>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Meterstaat</a:t>
              </a:r>
              <a:r>
                <a:rPr lang="en-US" sz="1000" b="1">
                  <a:solidFill>
                    <a:srgbClr val="FFFFFF"/>
                  </a:solidFill>
                  <a:latin typeface="Arial"/>
                </a:rPr>
                <a:t>-</a:t>
              </a:r>
            </a:p>
            <a:p>
              <a:pPr algn="ctr" defTabSz="685800"/>
              <a:r>
                <a:rPr lang="en-US" sz="1000" b="1" err="1">
                  <a:solidFill>
                    <a:srgbClr val="FFFFFF"/>
                  </a:solidFill>
                  <a:latin typeface="Arial"/>
                </a:rPr>
                <a:t>Observatie</a:t>
              </a:r>
              <a:endParaRPr lang="en-US" sz="600">
                <a:solidFill>
                  <a:srgbClr val="373636"/>
                </a:solidFill>
                <a:latin typeface="Arial"/>
              </a:endParaRPr>
            </a:p>
          </p:txBody>
        </p:sp>
      </p:grpSp>
      <p:cxnSp>
        <p:nvCxnSpPr>
          <p:cNvPr id="785" name="Connector: Elbow 784">
            <a:extLst>
              <a:ext uri="{FF2B5EF4-FFF2-40B4-BE49-F238E27FC236}">
                <a16:creationId xmlns:a16="http://schemas.microsoft.com/office/drawing/2014/main" id="{35EAE0E4-1C94-01F8-DBC7-DB361E86CF4B}"/>
              </a:ext>
            </a:extLst>
          </p:cNvPr>
          <p:cNvCxnSpPr>
            <a:stCxn id="771" idx="3"/>
            <a:endCxn id="58" idx="2"/>
          </p:cNvCxnSpPr>
          <p:nvPr/>
        </p:nvCxnSpPr>
        <p:spPr>
          <a:xfrm flipV="1">
            <a:off x="4822709" y="3031086"/>
            <a:ext cx="143199" cy="460175"/>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88" name="Connector: Elbow 787">
            <a:extLst>
              <a:ext uri="{FF2B5EF4-FFF2-40B4-BE49-F238E27FC236}">
                <a16:creationId xmlns:a16="http://schemas.microsoft.com/office/drawing/2014/main" id="{5CAA535B-6E3A-C7CC-768D-B8DCEF02B9D8}"/>
              </a:ext>
            </a:extLst>
          </p:cNvPr>
          <p:cNvCxnSpPr>
            <a:cxnSpLocks/>
            <a:stCxn id="780" idx="3"/>
            <a:endCxn id="58" idx="2"/>
          </p:cNvCxnSpPr>
          <p:nvPr/>
        </p:nvCxnSpPr>
        <p:spPr>
          <a:xfrm flipV="1">
            <a:off x="4822709" y="3031086"/>
            <a:ext cx="143199" cy="103920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4" name="Connector: Elbow 793">
            <a:extLst>
              <a:ext uri="{FF2B5EF4-FFF2-40B4-BE49-F238E27FC236}">
                <a16:creationId xmlns:a16="http://schemas.microsoft.com/office/drawing/2014/main" id="{A396317C-C224-23BD-5737-26906317038B}"/>
              </a:ext>
            </a:extLst>
          </p:cNvPr>
          <p:cNvCxnSpPr>
            <a:stCxn id="783" idx="3"/>
            <a:endCxn id="58" idx="2"/>
          </p:cNvCxnSpPr>
          <p:nvPr/>
        </p:nvCxnSpPr>
        <p:spPr>
          <a:xfrm flipV="1">
            <a:off x="4840653" y="3031086"/>
            <a:ext cx="125255" cy="1596122"/>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796" name="Google Shape;818;g286b00870f9_1_1135">
            <a:extLst>
              <a:ext uri="{FF2B5EF4-FFF2-40B4-BE49-F238E27FC236}">
                <a16:creationId xmlns:a16="http://schemas.microsoft.com/office/drawing/2014/main" id="{3567DEDB-F812-715B-3CC3-CDE7635B2B9E}"/>
              </a:ext>
            </a:extLst>
          </p:cNvPr>
          <p:cNvGrpSpPr/>
          <p:nvPr/>
        </p:nvGrpSpPr>
        <p:grpSpPr>
          <a:xfrm>
            <a:off x="6840784" y="1975511"/>
            <a:ext cx="1331771" cy="525605"/>
            <a:chOff x="6943296" y="461407"/>
            <a:chExt cx="213000" cy="180620"/>
          </a:xfrm>
        </p:grpSpPr>
        <p:sp>
          <p:nvSpPr>
            <p:cNvPr id="797" name="Google Shape;819;g286b00870f9_1_1135">
              <a:extLst>
                <a:ext uri="{FF2B5EF4-FFF2-40B4-BE49-F238E27FC236}">
                  <a16:creationId xmlns:a16="http://schemas.microsoft.com/office/drawing/2014/main" id="{ED28DFE5-6402-134E-044C-5671DCBFE6B7}"/>
                </a:ext>
              </a:extLst>
            </p:cNvPr>
            <p:cNvSpPr/>
            <p:nvPr/>
          </p:nvSpPr>
          <p:spPr>
            <a:xfrm>
              <a:off x="6943296" y="547590"/>
              <a:ext cx="213000" cy="9443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type:Systeemtype</a:t>
              </a:r>
              <a:endParaRPr sz="800">
                <a:solidFill>
                  <a:srgbClr val="000000"/>
                </a:solidFill>
                <a:latin typeface="Arial"/>
                <a:ea typeface="Arial"/>
                <a:cs typeface="Arial"/>
                <a:sym typeface="Arial"/>
              </a:endParaRPr>
            </a:p>
          </p:txBody>
        </p:sp>
        <p:sp>
          <p:nvSpPr>
            <p:cNvPr id="798" name="Google Shape;820;g286b00870f9_1_1135">
              <a:extLst>
                <a:ext uri="{FF2B5EF4-FFF2-40B4-BE49-F238E27FC236}">
                  <a16:creationId xmlns:a16="http://schemas.microsoft.com/office/drawing/2014/main" id="{CADC788A-D29F-EA59-F685-3E556DA34A36}"/>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Sensor</a:t>
              </a:r>
              <a:endParaRPr lang="en-US" sz="1000">
                <a:solidFill>
                  <a:srgbClr val="373636"/>
                </a:solidFill>
                <a:latin typeface="Arial"/>
              </a:endParaRPr>
            </a:p>
          </p:txBody>
        </p:sp>
      </p:grpSp>
      <p:grpSp>
        <p:nvGrpSpPr>
          <p:cNvPr id="799" name="Google Shape;824;g286b00870f9_1_1135">
            <a:extLst>
              <a:ext uri="{FF2B5EF4-FFF2-40B4-BE49-F238E27FC236}">
                <a16:creationId xmlns:a16="http://schemas.microsoft.com/office/drawing/2014/main" id="{8D63EF01-B402-C52C-D701-611564B3A07F}"/>
              </a:ext>
            </a:extLst>
          </p:cNvPr>
          <p:cNvGrpSpPr/>
          <p:nvPr/>
        </p:nvGrpSpPr>
        <p:grpSpPr>
          <a:xfrm>
            <a:off x="6728787" y="1190338"/>
            <a:ext cx="1555773" cy="508784"/>
            <a:chOff x="6943296" y="513283"/>
            <a:chExt cx="213001" cy="129282"/>
          </a:xfrm>
        </p:grpSpPr>
        <p:sp>
          <p:nvSpPr>
            <p:cNvPr id="800" name="Google Shape;825;g286b00870f9_1_1135">
              <a:extLst>
                <a:ext uri="{FF2B5EF4-FFF2-40B4-BE49-F238E27FC236}">
                  <a16:creationId xmlns:a16="http://schemas.microsoft.com/office/drawing/2014/main" id="{F93D25D5-101F-1BA5-1024-D9731AEF3129}"/>
                </a:ext>
              </a:extLst>
            </p:cNvPr>
            <p:cNvSpPr/>
            <p:nvPr/>
          </p:nvSpPr>
          <p:spPr>
            <a:xfrm>
              <a:off x="6943296" y="579854"/>
              <a:ext cx="213000" cy="6271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1000">
                <a:solidFill>
                  <a:srgbClr val="000000"/>
                </a:solidFill>
                <a:latin typeface="Arial"/>
                <a:ea typeface="Arial"/>
                <a:cs typeface="Arial"/>
                <a:sym typeface="Arial"/>
              </a:endParaRPr>
            </a:p>
          </p:txBody>
        </p:sp>
        <p:sp>
          <p:nvSpPr>
            <p:cNvPr id="801" name="Google Shape;826;g286b00870f9_1_1135">
              <a:extLst>
                <a:ext uri="{FF2B5EF4-FFF2-40B4-BE49-F238E27FC236}">
                  <a16:creationId xmlns:a16="http://schemas.microsoft.com/office/drawing/2014/main" id="{ABA18693-36D2-29BA-BD48-43A646136B33}"/>
                </a:ext>
              </a:extLst>
            </p:cNvPr>
            <p:cNvSpPr/>
            <p:nvPr/>
          </p:nvSpPr>
          <p:spPr>
            <a:xfrm>
              <a:off x="6943297" y="513283"/>
              <a:ext cx="213000" cy="6657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Observatieprocedure</a:t>
              </a:r>
              <a:endParaRPr lang="en-US" sz="1000" b="1">
                <a:solidFill>
                  <a:srgbClr val="FFFFFF"/>
                </a:solidFill>
                <a:latin typeface="Arial"/>
                <a:ea typeface="Arial"/>
                <a:cs typeface="Arial"/>
              </a:endParaRPr>
            </a:p>
          </p:txBody>
        </p:sp>
      </p:grpSp>
      <p:cxnSp>
        <p:nvCxnSpPr>
          <p:cNvPr id="821" name="Straight Connector 820">
            <a:extLst>
              <a:ext uri="{FF2B5EF4-FFF2-40B4-BE49-F238E27FC236}">
                <a16:creationId xmlns:a16="http://schemas.microsoft.com/office/drawing/2014/main" id="{9CD06391-E394-AF4D-DF1E-53D0FE469729}"/>
              </a:ext>
            </a:extLst>
          </p:cNvPr>
          <p:cNvCxnSpPr>
            <a:cxnSpLocks/>
            <a:stCxn id="800" idx="2"/>
            <a:endCxn id="798" idx="0"/>
          </p:cNvCxnSpPr>
          <p:nvPr/>
        </p:nvCxnSpPr>
        <p:spPr>
          <a:xfrm>
            <a:off x="7506670" y="1699122"/>
            <a:ext cx="0" cy="2763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35" name="Connector: Elbow 834">
            <a:extLst>
              <a:ext uri="{FF2B5EF4-FFF2-40B4-BE49-F238E27FC236}">
                <a16:creationId xmlns:a16="http://schemas.microsoft.com/office/drawing/2014/main" id="{D8F4FB9A-3D36-7A0D-A5D4-6AA09555DDB0}"/>
              </a:ext>
            </a:extLst>
          </p:cNvPr>
          <p:cNvCxnSpPr>
            <a:stCxn id="62" idx="0"/>
            <a:endCxn id="798" idx="3"/>
          </p:cNvCxnSpPr>
          <p:nvPr/>
        </p:nvCxnSpPr>
        <p:spPr>
          <a:xfrm rot="16200000" flipH="1">
            <a:off x="5971718" y="-101926"/>
            <a:ext cx="1195026" cy="3206647"/>
          </a:xfrm>
          <a:prstGeom prst="bentConnector4">
            <a:avLst>
              <a:gd name="adj1" fmla="val -19129"/>
              <a:gd name="adj2" fmla="val 107129"/>
            </a:avLst>
          </a:prstGeom>
        </p:spPr>
        <p:style>
          <a:lnRef idx="1">
            <a:schemeClr val="accent2"/>
          </a:lnRef>
          <a:fillRef idx="0">
            <a:schemeClr val="accent2"/>
          </a:fillRef>
          <a:effectRef idx="0">
            <a:schemeClr val="accent2"/>
          </a:effectRef>
          <a:fontRef idx="minor">
            <a:schemeClr val="tx1"/>
          </a:fontRef>
        </p:style>
      </p:cxnSp>
      <p:grpSp>
        <p:nvGrpSpPr>
          <p:cNvPr id="840" name="Google Shape;818;g286b00870f9_1_1135">
            <a:extLst>
              <a:ext uri="{FF2B5EF4-FFF2-40B4-BE49-F238E27FC236}">
                <a16:creationId xmlns:a16="http://schemas.microsoft.com/office/drawing/2014/main" id="{F948D124-4505-2C02-06B1-6D50EEBDDA05}"/>
              </a:ext>
            </a:extLst>
          </p:cNvPr>
          <p:cNvGrpSpPr/>
          <p:nvPr/>
        </p:nvGrpSpPr>
        <p:grpSpPr>
          <a:xfrm>
            <a:off x="6653566" y="2942145"/>
            <a:ext cx="962998" cy="574590"/>
            <a:chOff x="6943296" y="461407"/>
            <a:chExt cx="213000" cy="167107"/>
          </a:xfrm>
        </p:grpSpPr>
        <p:sp>
          <p:nvSpPr>
            <p:cNvPr id="841" name="Google Shape;819;g286b00870f9_1_1135">
              <a:extLst>
                <a:ext uri="{FF2B5EF4-FFF2-40B4-BE49-F238E27FC236}">
                  <a16:creationId xmlns:a16="http://schemas.microsoft.com/office/drawing/2014/main" id="{5DE49012-BEB2-B6AE-9235-B1C7645F765E}"/>
                </a:ext>
              </a:extLst>
            </p:cNvPr>
            <p:cNvSpPr/>
            <p:nvPr/>
          </p:nvSpPr>
          <p:spPr>
            <a:xfrm>
              <a:off x="6943296" y="533183"/>
              <a:ext cx="213000" cy="9533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identificator</a:t>
              </a:r>
              <a:endParaRPr sz="800">
                <a:solidFill>
                  <a:srgbClr val="000000"/>
                </a:solidFill>
                <a:latin typeface="Arial"/>
                <a:ea typeface="Arial"/>
                <a:cs typeface="Arial"/>
                <a:sym typeface="Arial"/>
              </a:endParaRPr>
            </a:p>
          </p:txBody>
        </p:sp>
        <p:sp>
          <p:nvSpPr>
            <p:cNvPr id="842" name="Google Shape;820;g286b00870f9_1_1135">
              <a:extLst>
                <a:ext uri="{FF2B5EF4-FFF2-40B4-BE49-F238E27FC236}">
                  <a16:creationId xmlns:a16="http://schemas.microsoft.com/office/drawing/2014/main" id="{2D2A8AED-D5DB-229A-61A1-340E98373879}"/>
                </a:ext>
              </a:extLst>
            </p:cNvPr>
            <p:cNvSpPr/>
            <p:nvPr/>
          </p:nvSpPr>
          <p:spPr>
            <a:xfrm>
              <a:off x="6943296" y="461407"/>
              <a:ext cx="213000" cy="717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Meter</a:t>
              </a:r>
              <a:endParaRPr lang="en-US" sz="1000">
                <a:solidFill>
                  <a:srgbClr val="373636"/>
                </a:solidFill>
                <a:latin typeface="Arial"/>
              </a:endParaRPr>
            </a:p>
          </p:txBody>
        </p:sp>
      </p:grpSp>
      <p:grpSp>
        <p:nvGrpSpPr>
          <p:cNvPr id="843" name="Google Shape;818;g286b00870f9_1_1135">
            <a:extLst>
              <a:ext uri="{FF2B5EF4-FFF2-40B4-BE49-F238E27FC236}">
                <a16:creationId xmlns:a16="http://schemas.microsoft.com/office/drawing/2014/main" id="{627C38D8-9614-F111-9642-26D5F9C9AA8F}"/>
              </a:ext>
            </a:extLst>
          </p:cNvPr>
          <p:cNvGrpSpPr/>
          <p:nvPr/>
        </p:nvGrpSpPr>
        <p:grpSpPr>
          <a:xfrm>
            <a:off x="8012013" y="3072758"/>
            <a:ext cx="970804" cy="574589"/>
            <a:chOff x="6943296" y="461407"/>
            <a:chExt cx="213000" cy="197453"/>
          </a:xfrm>
        </p:grpSpPr>
        <p:sp>
          <p:nvSpPr>
            <p:cNvPr id="844" name="Google Shape;819;g286b00870f9_1_1135">
              <a:extLst>
                <a:ext uri="{FF2B5EF4-FFF2-40B4-BE49-F238E27FC236}">
                  <a16:creationId xmlns:a16="http://schemas.microsoft.com/office/drawing/2014/main" id="{AD1F6ABD-0668-EC76-A93D-3DB8ADADF97D}"/>
                </a:ext>
              </a:extLst>
            </p:cNvPr>
            <p:cNvSpPr/>
            <p:nvPr/>
          </p:nvSpPr>
          <p:spPr>
            <a:xfrm>
              <a:off x="6943296" y="547590"/>
              <a:ext cx="213000" cy="11127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fabrikant</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 ^model</a:t>
              </a:r>
              <a:endParaRPr sz="800">
                <a:solidFill>
                  <a:srgbClr val="000000"/>
                </a:solidFill>
                <a:latin typeface="Arial"/>
                <a:ea typeface="Arial"/>
                <a:cs typeface="Arial"/>
                <a:sym typeface="Arial"/>
              </a:endParaRPr>
            </a:p>
          </p:txBody>
        </p:sp>
        <p:sp>
          <p:nvSpPr>
            <p:cNvPr id="846" name="Google Shape;820;g286b00870f9_1_1135">
              <a:extLst>
                <a:ext uri="{FF2B5EF4-FFF2-40B4-BE49-F238E27FC236}">
                  <a16:creationId xmlns:a16="http://schemas.microsoft.com/office/drawing/2014/main" id="{F362122A-022E-37C6-990C-B78D9A948C98}"/>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Metertype</a:t>
              </a:r>
              <a:endParaRPr lang="en-US" sz="1000">
                <a:solidFill>
                  <a:srgbClr val="373636"/>
                </a:solidFill>
                <a:latin typeface="Arial"/>
              </a:endParaRPr>
            </a:p>
          </p:txBody>
        </p:sp>
      </p:grpSp>
      <p:cxnSp>
        <p:nvCxnSpPr>
          <p:cNvPr id="850" name="Connector: Elbow 849">
            <a:extLst>
              <a:ext uri="{FF2B5EF4-FFF2-40B4-BE49-F238E27FC236}">
                <a16:creationId xmlns:a16="http://schemas.microsoft.com/office/drawing/2014/main" id="{C808C9CD-3BCF-09A2-B7BB-2231AFCB283F}"/>
              </a:ext>
            </a:extLst>
          </p:cNvPr>
          <p:cNvCxnSpPr>
            <a:cxnSpLocks/>
            <a:stCxn id="842" idx="0"/>
            <a:endCxn id="797" idx="2"/>
          </p:cNvCxnSpPr>
          <p:nvPr/>
        </p:nvCxnSpPr>
        <p:spPr>
          <a:xfrm rot="5400000" flipH="1" flipV="1">
            <a:off x="7100353" y="2535829"/>
            <a:ext cx="441029" cy="37160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51" name="Connector: Elbow 850">
            <a:extLst>
              <a:ext uri="{FF2B5EF4-FFF2-40B4-BE49-F238E27FC236}">
                <a16:creationId xmlns:a16="http://schemas.microsoft.com/office/drawing/2014/main" id="{83D753BA-F988-BAE0-2414-ED895D53EBF9}"/>
              </a:ext>
            </a:extLst>
          </p:cNvPr>
          <p:cNvCxnSpPr>
            <a:cxnSpLocks/>
            <a:stCxn id="846" idx="0"/>
            <a:endCxn id="797" idx="2"/>
          </p:cNvCxnSpPr>
          <p:nvPr/>
        </p:nvCxnSpPr>
        <p:spPr>
          <a:xfrm rot="16200000" flipV="1">
            <a:off x="7716222" y="2291564"/>
            <a:ext cx="571642" cy="990745"/>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56" name="Connector: Elbow 855">
            <a:extLst>
              <a:ext uri="{FF2B5EF4-FFF2-40B4-BE49-F238E27FC236}">
                <a16:creationId xmlns:a16="http://schemas.microsoft.com/office/drawing/2014/main" id="{38BF7A36-45E6-1919-51E3-C79648F0BB6B}"/>
              </a:ext>
            </a:extLst>
          </p:cNvPr>
          <p:cNvCxnSpPr>
            <a:cxnSpLocks/>
            <a:stCxn id="841" idx="3"/>
            <a:endCxn id="844" idx="1"/>
          </p:cNvCxnSpPr>
          <p:nvPr/>
        </p:nvCxnSpPr>
        <p:spPr>
          <a:xfrm>
            <a:off x="7616564" y="3352840"/>
            <a:ext cx="395449" cy="132609"/>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grpSp>
        <p:nvGrpSpPr>
          <p:cNvPr id="864" name="Google Shape;818;g286b00870f9_1_1135">
            <a:extLst>
              <a:ext uri="{FF2B5EF4-FFF2-40B4-BE49-F238E27FC236}">
                <a16:creationId xmlns:a16="http://schemas.microsoft.com/office/drawing/2014/main" id="{05CF2067-2790-BA92-D17F-C7FB95087621}"/>
              </a:ext>
            </a:extLst>
          </p:cNvPr>
          <p:cNvGrpSpPr/>
          <p:nvPr/>
        </p:nvGrpSpPr>
        <p:grpSpPr>
          <a:xfrm>
            <a:off x="6482517" y="4085724"/>
            <a:ext cx="1331771" cy="605112"/>
            <a:chOff x="6943296" y="461407"/>
            <a:chExt cx="213000" cy="207942"/>
          </a:xfrm>
        </p:grpSpPr>
        <p:sp>
          <p:nvSpPr>
            <p:cNvPr id="865" name="Google Shape;819;g286b00870f9_1_1135">
              <a:extLst>
                <a:ext uri="{FF2B5EF4-FFF2-40B4-BE49-F238E27FC236}">
                  <a16:creationId xmlns:a16="http://schemas.microsoft.com/office/drawing/2014/main" id="{E371DC6E-F918-2C7C-2F64-4416D5407BC1}"/>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DeploymentTijdstip</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gedeployedDoor:Agent</a:t>
              </a:r>
              <a:endParaRPr sz="800">
                <a:solidFill>
                  <a:srgbClr val="000000"/>
                </a:solidFill>
                <a:latin typeface="Arial"/>
                <a:ea typeface="Arial"/>
                <a:cs typeface="Arial"/>
                <a:sym typeface="Arial"/>
              </a:endParaRPr>
            </a:p>
          </p:txBody>
        </p:sp>
        <p:sp>
          <p:nvSpPr>
            <p:cNvPr id="866" name="Google Shape;820;g286b00870f9_1_1135">
              <a:extLst>
                <a:ext uri="{FF2B5EF4-FFF2-40B4-BE49-F238E27FC236}">
                  <a16:creationId xmlns:a16="http://schemas.microsoft.com/office/drawing/2014/main" id="{BE114CDE-856A-1639-1180-C010F0684D7F}"/>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Deployment</a:t>
              </a:r>
              <a:endParaRPr lang="en-US" sz="1000">
                <a:solidFill>
                  <a:srgbClr val="373636"/>
                </a:solidFill>
                <a:latin typeface="Arial"/>
              </a:endParaRPr>
            </a:p>
          </p:txBody>
        </p:sp>
      </p:grpSp>
      <p:cxnSp>
        <p:nvCxnSpPr>
          <p:cNvPr id="868" name="Straight Connector 867">
            <a:extLst>
              <a:ext uri="{FF2B5EF4-FFF2-40B4-BE49-F238E27FC236}">
                <a16:creationId xmlns:a16="http://schemas.microsoft.com/office/drawing/2014/main" id="{DD310814-A058-8112-1BC4-1AAF61E335AC}"/>
              </a:ext>
            </a:extLst>
          </p:cNvPr>
          <p:cNvCxnSpPr>
            <a:stCxn id="866" idx="0"/>
            <a:endCxn id="841" idx="2"/>
          </p:cNvCxnSpPr>
          <p:nvPr/>
        </p:nvCxnSpPr>
        <p:spPr>
          <a:xfrm flipH="1" flipV="1">
            <a:off x="7135065" y="3516735"/>
            <a:ext cx="13338" cy="5689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70" name="Connector: Elbow 869">
            <a:extLst>
              <a:ext uri="{FF2B5EF4-FFF2-40B4-BE49-F238E27FC236}">
                <a16:creationId xmlns:a16="http://schemas.microsoft.com/office/drawing/2014/main" id="{99AA31BF-5529-D0A2-F34B-CA156A922C79}"/>
              </a:ext>
            </a:extLst>
          </p:cNvPr>
          <p:cNvCxnSpPr>
            <a:stCxn id="8" idx="0"/>
            <a:endCxn id="819" idx="2"/>
          </p:cNvCxnSpPr>
          <p:nvPr/>
        </p:nvCxnSpPr>
        <p:spPr>
          <a:xfrm rot="16200000" flipV="1">
            <a:off x="911595" y="2639063"/>
            <a:ext cx="343441" cy="155782"/>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72" name="Connector: Elbow 871">
            <a:extLst>
              <a:ext uri="{FF2B5EF4-FFF2-40B4-BE49-F238E27FC236}">
                <a16:creationId xmlns:a16="http://schemas.microsoft.com/office/drawing/2014/main" id="{F7F88B07-EDAD-C916-63A5-54E6DF80A2CF}"/>
              </a:ext>
            </a:extLst>
          </p:cNvPr>
          <p:cNvCxnSpPr>
            <a:stCxn id="865" idx="2"/>
            <a:endCxn id="8" idx="1"/>
          </p:cNvCxnSpPr>
          <p:nvPr/>
        </p:nvCxnSpPr>
        <p:spPr>
          <a:xfrm rot="5400000" flipH="1">
            <a:off x="3072984" y="615417"/>
            <a:ext cx="1691442" cy="6459397"/>
          </a:xfrm>
          <a:prstGeom prst="bentConnector4">
            <a:avLst>
              <a:gd name="adj1" fmla="val -13515"/>
              <a:gd name="adj2" fmla="val 103539"/>
            </a:avLst>
          </a:prstGeom>
        </p:spPr>
        <p:style>
          <a:lnRef idx="1">
            <a:schemeClr val="accent2"/>
          </a:lnRef>
          <a:fillRef idx="0">
            <a:schemeClr val="accent2"/>
          </a:fillRef>
          <a:effectRef idx="0">
            <a:schemeClr val="accent2"/>
          </a:effectRef>
          <a:fontRef idx="minor">
            <a:schemeClr val="tx1"/>
          </a:fontRef>
        </p:style>
      </p:cxnSp>
      <p:grpSp>
        <p:nvGrpSpPr>
          <p:cNvPr id="875" name="Google Shape;818;g286b00870f9_1_1135">
            <a:extLst>
              <a:ext uri="{FF2B5EF4-FFF2-40B4-BE49-F238E27FC236}">
                <a16:creationId xmlns:a16="http://schemas.microsoft.com/office/drawing/2014/main" id="{CA8B0197-E269-7D8A-ACA5-7E4AB565C6D2}"/>
              </a:ext>
            </a:extLst>
          </p:cNvPr>
          <p:cNvGrpSpPr/>
          <p:nvPr/>
        </p:nvGrpSpPr>
        <p:grpSpPr>
          <a:xfrm>
            <a:off x="2709333" y="1134469"/>
            <a:ext cx="1063414" cy="373723"/>
            <a:chOff x="6943296" y="461407"/>
            <a:chExt cx="213000" cy="128427"/>
          </a:xfrm>
        </p:grpSpPr>
        <p:sp>
          <p:nvSpPr>
            <p:cNvPr id="876" name="Google Shape;819;g286b00870f9_1_1135">
              <a:extLst>
                <a:ext uri="{FF2B5EF4-FFF2-40B4-BE49-F238E27FC236}">
                  <a16:creationId xmlns:a16="http://schemas.microsoft.com/office/drawing/2014/main" id="{E1406259-2A71-3E04-CDA6-616EF10F6DC7}"/>
                </a:ext>
              </a:extLst>
            </p:cNvPr>
            <p:cNvSpPr/>
            <p:nvPr/>
          </p:nvSpPr>
          <p:spPr>
            <a:xfrm>
              <a:off x="6943296" y="547590"/>
              <a:ext cx="213000" cy="4224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877" name="Google Shape;820;g286b00870f9_1_1135">
              <a:extLst>
                <a:ext uri="{FF2B5EF4-FFF2-40B4-BE49-F238E27FC236}">
                  <a16:creationId xmlns:a16="http://schemas.microsoft.com/office/drawing/2014/main" id="{4A5A1CBC-4630-999C-13A3-7CD067E5C41E}"/>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Kenmerktype</a:t>
              </a:r>
              <a:endParaRPr lang="en-US" sz="1000">
                <a:solidFill>
                  <a:srgbClr val="373636"/>
                </a:solidFill>
                <a:latin typeface="Arial"/>
              </a:endParaRPr>
            </a:p>
          </p:txBody>
        </p:sp>
      </p:grpSp>
      <p:cxnSp>
        <p:nvCxnSpPr>
          <p:cNvPr id="887" name="Connector: Elbow 886">
            <a:extLst>
              <a:ext uri="{FF2B5EF4-FFF2-40B4-BE49-F238E27FC236}">
                <a16:creationId xmlns:a16="http://schemas.microsoft.com/office/drawing/2014/main" id="{A3876A49-95D7-CF1F-50C5-2974637E0DBC}"/>
              </a:ext>
            </a:extLst>
          </p:cNvPr>
          <p:cNvCxnSpPr>
            <a:stCxn id="59" idx="1"/>
            <a:endCxn id="876" idx="2"/>
          </p:cNvCxnSpPr>
          <p:nvPr/>
        </p:nvCxnSpPr>
        <p:spPr>
          <a:xfrm rot="10800000">
            <a:off x="3241041" y="1508192"/>
            <a:ext cx="812983" cy="800756"/>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895" name="Connector: Elbow 894">
            <a:extLst>
              <a:ext uri="{FF2B5EF4-FFF2-40B4-BE49-F238E27FC236}">
                <a16:creationId xmlns:a16="http://schemas.microsoft.com/office/drawing/2014/main" id="{AB9A13A6-95DB-64B1-8BA5-7B2813E48B3D}"/>
              </a:ext>
            </a:extLst>
          </p:cNvPr>
          <p:cNvCxnSpPr>
            <a:stCxn id="58" idx="3"/>
            <a:endCxn id="797" idx="1"/>
          </p:cNvCxnSpPr>
          <p:nvPr/>
        </p:nvCxnSpPr>
        <p:spPr>
          <a:xfrm flipV="1">
            <a:off x="5877792" y="2363710"/>
            <a:ext cx="962992" cy="369091"/>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96" name="Connector: Elbow 895">
            <a:extLst>
              <a:ext uri="{FF2B5EF4-FFF2-40B4-BE49-F238E27FC236}">
                <a16:creationId xmlns:a16="http://schemas.microsoft.com/office/drawing/2014/main" id="{3874999B-5305-3D4B-3C05-A715CE20EDA9}"/>
              </a:ext>
            </a:extLst>
          </p:cNvPr>
          <p:cNvCxnSpPr>
            <a:cxnSpLocks/>
            <a:stCxn id="877" idx="3"/>
            <a:endCxn id="798" idx="1"/>
          </p:cNvCxnSpPr>
          <p:nvPr/>
        </p:nvCxnSpPr>
        <p:spPr>
          <a:xfrm>
            <a:off x="3772747" y="1257868"/>
            <a:ext cx="3068037" cy="841042"/>
          </a:xfrm>
          <a:prstGeom prst="bentConnector3">
            <a:avLst>
              <a:gd name="adj1" fmla="val 6508"/>
            </a:avLst>
          </a:prstGeom>
          <a:ln w="12700">
            <a:prstDash val="dash"/>
          </a:ln>
        </p:spPr>
        <p:style>
          <a:lnRef idx="1">
            <a:schemeClr val="accent2"/>
          </a:lnRef>
          <a:fillRef idx="0">
            <a:schemeClr val="accent2"/>
          </a:fillRef>
          <a:effectRef idx="0">
            <a:schemeClr val="accent2"/>
          </a:effectRef>
          <a:fontRef idx="minor">
            <a:schemeClr val="tx1"/>
          </a:fontRef>
        </p:style>
      </p:cxnSp>
      <p:grpSp>
        <p:nvGrpSpPr>
          <p:cNvPr id="909" name="Google Shape;818;g286b00870f9_1_1135">
            <a:extLst>
              <a:ext uri="{FF2B5EF4-FFF2-40B4-BE49-F238E27FC236}">
                <a16:creationId xmlns:a16="http://schemas.microsoft.com/office/drawing/2014/main" id="{9323EE93-17A4-6412-552C-F0FA94C422B5}"/>
              </a:ext>
            </a:extLst>
          </p:cNvPr>
          <p:cNvGrpSpPr/>
          <p:nvPr/>
        </p:nvGrpSpPr>
        <p:grpSpPr>
          <a:xfrm>
            <a:off x="5097420" y="3321144"/>
            <a:ext cx="1116704" cy="605112"/>
            <a:chOff x="6943296" y="461407"/>
            <a:chExt cx="213000" cy="207942"/>
          </a:xfrm>
        </p:grpSpPr>
        <p:sp>
          <p:nvSpPr>
            <p:cNvPr id="910" name="Google Shape;819;g286b00870f9_1_1135">
              <a:extLst>
                <a:ext uri="{FF2B5EF4-FFF2-40B4-BE49-F238E27FC236}">
                  <a16:creationId xmlns:a16="http://schemas.microsoft.com/office/drawing/2014/main" id="{6F6E11F1-2811-BF93-8565-D789928D5922}"/>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Resultaat:Statistiek</a:t>
              </a:r>
              <a:endParaRPr sz="800">
                <a:solidFill>
                  <a:srgbClr val="000000"/>
                </a:solidFill>
                <a:latin typeface="Arial"/>
                <a:ea typeface="Arial"/>
                <a:cs typeface="Arial"/>
                <a:sym typeface="Arial"/>
              </a:endParaRPr>
            </a:p>
          </p:txBody>
        </p:sp>
        <p:sp>
          <p:nvSpPr>
            <p:cNvPr id="911" name="Google Shape;820;g286b00870f9_1_1135">
              <a:extLst>
                <a:ext uri="{FF2B5EF4-FFF2-40B4-BE49-F238E27FC236}">
                  <a16:creationId xmlns:a16="http://schemas.microsoft.com/office/drawing/2014/main" id="{1F9A989C-43AB-AE57-BDA5-F8BA48E8B47C}"/>
                </a:ext>
              </a:extLst>
            </p:cNvPr>
            <p:cNvSpPr/>
            <p:nvPr/>
          </p:nvSpPr>
          <p:spPr>
            <a:xfrm>
              <a:off x="6943296" y="461407"/>
              <a:ext cx="213000" cy="11264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Statistische-Observatie</a:t>
              </a:r>
              <a:endParaRPr lang="en-US" sz="1000">
                <a:solidFill>
                  <a:srgbClr val="373636"/>
                </a:solidFill>
                <a:latin typeface="Arial"/>
              </a:endParaRPr>
            </a:p>
          </p:txBody>
        </p:sp>
      </p:grpSp>
      <p:cxnSp>
        <p:nvCxnSpPr>
          <p:cNvPr id="913" name="Straight Arrow Connector 912">
            <a:extLst>
              <a:ext uri="{FF2B5EF4-FFF2-40B4-BE49-F238E27FC236}">
                <a16:creationId xmlns:a16="http://schemas.microsoft.com/office/drawing/2014/main" id="{687D76FA-FAA8-4E5E-7D75-83AFF4A4CE89}"/>
              </a:ext>
            </a:extLst>
          </p:cNvPr>
          <p:cNvCxnSpPr>
            <a:stCxn id="911" idx="0"/>
            <a:endCxn id="58" idx="2"/>
          </p:cNvCxnSpPr>
          <p:nvPr/>
        </p:nvCxnSpPr>
        <p:spPr>
          <a:xfrm flipH="1" flipV="1">
            <a:off x="4965908" y="3031086"/>
            <a:ext cx="689864" cy="2900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 name="Connector: Elbow 2">
            <a:extLst>
              <a:ext uri="{FF2B5EF4-FFF2-40B4-BE49-F238E27FC236}">
                <a16:creationId xmlns:a16="http://schemas.microsoft.com/office/drawing/2014/main" id="{7878ACB6-34EB-95A1-5F8C-150F34A63C7D}"/>
              </a:ext>
            </a:extLst>
          </p:cNvPr>
          <p:cNvCxnSpPr>
            <a:cxnSpLocks/>
            <a:stCxn id="40" idx="3"/>
            <a:endCxn id="58" idx="1"/>
          </p:cNvCxnSpPr>
          <p:nvPr/>
        </p:nvCxnSpPr>
        <p:spPr>
          <a:xfrm>
            <a:off x="3203028" y="2611085"/>
            <a:ext cx="850995" cy="121716"/>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3607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86;g286b00870f9_1_1135">
            <a:extLst>
              <a:ext uri="{FF2B5EF4-FFF2-40B4-BE49-F238E27FC236}">
                <a16:creationId xmlns:a16="http://schemas.microsoft.com/office/drawing/2014/main" id="{9C259BFF-ECE3-F75A-693F-352CE0A5BF15}"/>
              </a:ext>
            </a:extLst>
          </p:cNvPr>
          <p:cNvSpPr txBox="1"/>
          <p:nvPr/>
        </p:nvSpPr>
        <p:spPr>
          <a:xfrm>
            <a:off x="331894" y="89890"/>
            <a:ext cx="2330026" cy="1677950"/>
          </a:xfrm>
          <a:prstGeom prst="rect">
            <a:avLst/>
          </a:prstGeom>
          <a:noFill/>
          <a:ln>
            <a:noFill/>
          </a:ln>
        </p:spPr>
        <p:txBody>
          <a:bodyPr spcFirstLastPara="1" wrap="square" lIns="68550" tIns="34275" rIns="68550" bIns="34275" anchor="t" anchorCtr="0">
            <a:noAutofit/>
          </a:bodyPr>
          <a:lstStyle/>
          <a:p>
            <a:pPr defTabSz="685800">
              <a:buSzPts val="3000"/>
            </a:pPr>
            <a:r>
              <a:rPr lang="en-GB" sz="3000" b="1" err="1">
                <a:solidFill>
                  <a:srgbClr val="373636"/>
                </a:solidFill>
                <a:latin typeface="Arial"/>
              </a:rPr>
              <a:t>Voorbeeld</a:t>
            </a:r>
            <a:r>
              <a:rPr lang="en-GB" sz="3000" b="1">
                <a:solidFill>
                  <a:srgbClr val="373636"/>
                </a:solidFill>
                <a:latin typeface="Arial"/>
              </a:rPr>
              <a:t>: De meter</a:t>
            </a:r>
          </a:p>
          <a:p>
            <a:pPr defTabSz="685800">
              <a:buSzPts val="3000"/>
            </a:pPr>
            <a:r>
              <a:rPr lang="en-GB" sz="3000" b="1">
                <a:solidFill>
                  <a:srgbClr val="373636"/>
                </a:solidFill>
                <a:latin typeface="Arial"/>
                <a:ea typeface="Arial"/>
                <a:cs typeface="Arial"/>
                <a:sym typeface="Arial"/>
              </a:rPr>
              <a:t>(het </a:t>
            </a:r>
            <a:r>
              <a:rPr lang="en-GB" sz="3000" b="1" err="1">
                <a:solidFill>
                  <a:srgbClr val="373636"/>
                </a:solidFill>
                <a:latin typeface="Arial"/>
                <a:ea typeface="Arial"/>
                <a:cs typeface="Arial"/>
                <a:sym typeface="Arial"/>
              </a:rPr>
              <a:t>toestel</a:t>
            </a:r>
            <a:r>
              <a:rPr lang="en-GB" sz="3000" b="1">
                <a:solidFill>
                  <a:srgbClr val="373636"/>
                </a:solidFill>
                <a:latin typeface="Arial"/>
                <a:ea typeface="Arial"/>
                <a:cs typeface="Arial"/>
                <a:sym typeface="Arial"/>
              </a:rPr>
              <a:t>)</a:t>
            </a:r>
            <a:endParaRPr lang="en-GB" sz="2200" b="1">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BBCD56F7-050B-79A3-26B0-210B5199834F}"/>
              </a:ext>
            </a:extLst>
          </p:cNvPr>
          <p:cNvPicPr>
            <a:picLocks noChangeAspect="1"/>
          </p:cNvPicPr>
          <p:nvPr/>
        </p:nvPicPr>
        <p:blipFill>
          <a:blip r:embed="rId2"/>
          <a:stretch>
            <a:fillRect/>
          </a:stretch>
        </p:blipFill>
        <p:spPr>
          <a:xfrm>
            <a:off x="2543803" y="0"/>
            <a:ext cx="6661157" cy="5143500"/>
          </a:xfrm>
          <a:prstGeom prst="rect">
            <a:avLst/>
          </a:prstGeom>
        </p:spPr>
      </p:pic>
      <p:sp>
        <p:nvSpPr>
          <p:cNvPr id="6" name="TextBox 5">
            <a:extLst>
              <a:ext uri="{FF2B5EF4-FFF2-40B4-BE49-F238E27FC236}">
                <a16:creationId xmlns:a16="http://schemas.microsoft.com/office/drawing/2014/main" id="{C741F150-3D24-202C-7340-35323305C1EF}"/>
              </a:ext>
            </a:extLst>
          </p:cNvPr>
          <p:cNvSpPr txBox="1"/>
          <p:nvPr/>
        </p:nvSpPr>
        <p:spPr>
          <a:xfrm>
            <a:off x="1354461" y="4666827"/>
            <a:ext cx="1109599" cy="307777"/>
          </a:xfrm>
          <a:prstGeom prst="rect">
            <a:avLst/>
          </a:prstGeom>
          <a:noFill/>
        </p:spPr>
        <p:txBody>
          <a:bodyPr wrap="none" rtlCol="0">
            <a:spAutoFit/>
          </a:bodyPr>
          <a:lstStyle/>
          <a:p>
            <a:r>
              <a:rPr lang="en-US" sz="1400" err="1"/>
              <a:t>Bron</a:t>
            </a:r>
            <a:r>
              <a:rPr lang="en-US" sz="1400"/>
              <a:t>: </a:t>
            </a:r>
            <a:r>
              <a:rPr lang="en-US" sz="1400" err="1"/>
              <a:t>Farys</a:t>
            </a:r>
            <a:endParaRPr lang="en-GB" sz="1400"/>
          </a:p>
        </p:txBody>
      </p:sp>
    </p:spTree>
    <p:extLst>
      <p:ext uri="{BB962C8B-B14F-4D97-AF65-F5344CB8AC3E}">
        <p14:creationId xmlns:p14="http://schemas.microsoft.com/office/powerpoint/2010/main" val="2005026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786;g286b00870f9_1_1135">
            <a:extLst>
              <a:ext uri="{FF2B5EF4-FFF2-40B4-BE49-F238E27FC236}">
                <a16:creationId xmlns:a16="http://schemas.microsoft.com/office/drawing/2014/main" id="{9C259BFF-ECE3-F75A-693F-352CE0A5BF15}"/>
              </a:ext>
            </a:extLst>
          </p:cNvPr>
          <p:cNvSpPr txBox="1"/>
          <p:nvPr/>
        </p:nvSpPr>
        <p:spPr>
          <a:xfrm>
            <a:off x="331894" y="89890"/>
            <a:ext cx="4091094"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err="1">
                <a:solidFill>
                  <a:srgbClr val="373636"/>
                </a:solidFill>
                <a:latin typeface="Arial"/>
              </a:rPr>
              <a:t>Voorbeeld</a:t>
            </a:r>
            <a:r>
              <a:rPr lang="en-GB" sz="3000" b="1">
                <a:solidFill>
                  <a:srgbClr val="373636"/>
                </a:solidFill>
                <a:latin typeface="Arial"/>
              </a:rPr>
              <a:t>: De meter</a:t>
            </a:r>
            <a:endParaRPr lang="en-GB" sz="2200" b="1">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1C44A96F-6835-DA5E-BC22-2F782FC3C1E2}"/>
              </a:ext>
            </a:extLst>
          </p:cNvPr>
          <p:cNvPicPr>
            <a:picLocks noChangeAspect="1"/>
          </p:cNvPicPr>
          <p:nvPr/>
        </p:nvPicPr>
        <p:blipFill>
          <a:blip r:embed="rId2"/>
          <a:stretch>
            <a:fillRect/>
          </a:stretch>
        </p:blipFill>
        <p:spPr>
          <a:xfrm>
            <a:off x="4167572" y="0"/>
            <a:ext cx="4791576" cy="5143500"/>
          </a:xfrm>
          <a:prstGeom prst="rect">
            <a:avLst/>
          </a:prstGeom>
        </p:spPr>
      </p:pic>
      <p:sp>
        <p:nvSpPr>
          <p:cNvPr id="5" name="TextBox 4">
            <a:extLst>
              <a:ext uri="{FF2B5EF4-FFF2-40B4-BE49-F238E27FC236}">
                <a16:creationId xmlns:a16="http://schemas.microsoft.com/office/drawing/2014/main" id="{E662E59E-3939-1EF0-7C8B-1857C61FC255}"/>
              </a:ext>
            </a:extLst>
          </p:cNvPr>
          <p:cNvSpPr txBox="1"/>
          <p:nvPr/>
        </p:nvSpPr>
        <p:spPr>
          <a:xfrm>
            <a:off x="1354461" y="4666827"/>
            <a:ext cx="1229824" cy="307777"/>
          </a:xfrm>
          <a:prstGeom prst="rect">
            <a:avLst/>
          </a:prstGeom>
          <a:noFill/>
        </p:spPr>
        <p:txBody>
          <a:bodyPr wrap="none" rtlCol="0">
            <a:spAutoFit/>
          </a:bodyPr>
          <a:lstStyle/>
          <a:p>
            <a:r>
              <a:rPr lang="en-US" sz="1400" err="1"/>
              <a:t>Bron</a:t>
            </a:r>
            <a:r>
              <a:rPr lang="en-US" sz="1400"/>
              <a:t>: </a:t>
            </a:r>
            <a:r>
              <a:rPr lang="en-US" sz="1400" err="1"/>
              <a:t>Fluvius</a:t>
            </a:r>
            <a:endParaRPr lang="en-GB" sz="1400"/>
          </a:p>
        </p:txBody>
      </p:sp>
    </p:spTree>
    <p:extLst>
      <p:ext uri="{BB962C8B-B14F-4D97-AF65-F5344CB8AC3E}">
        <p14:creationId xmlns:p14="http://schemas.microsoft.com/office/powerpoint/2010/main" val="490654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286b00870f9_1_1135"/>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err="1">
                <a:solidFill>
                  <a:srgbClr val="373636"/>
                </a:solidFill>
                <a:latin typeface="Arial"/>
              </a:rPr>
              <a:t>Voorbeeld</a:t>
            </a:r>
            <a:r>
              <a:rPr lang="en-GB" sz="3000" b="1">
                <a:solidFill>
                  <a:srgbClr val="373636"/>
                </a:solidFill>
                <a:latin typeface="Arial"/>
              </a:rPr>
              <a:t>: De meter</a:t>
            </a:r>
            <a:endParaRPr lang="en-GB" sz="2200" b="1">
              <a:solidFill>
                <a:srgbClr val="000000"/>
              </a:solidFill>
              <a:latin typeface="Arial"/>
              <a:ea typeface="Arial"/>
              <a:cs typeface="Arial"/>
              <a:sym typeface="Arial"/>
            </a:endParaRPr>
          </a:p>
        </p:txBody>
      </p:sp>
      <p:grpSp>
        <p:nvGrpSpPr>
          <p:cNvPr id="796" name="Google Shape;818;g286b00870f9_1_1135">
            <a:extLst>
              <a:ext uri="{FF2B5EF4-FFF2-40B4-BE49-F238E27FC236}">
                <a16:creationId xmlns:a16="http://schemas.microsoft.com/office/drawing/2014/main" id="{3567DEDB-F812-715B-3CC3-CDE7635B2B9E}"/>
              </a:ext>
            </a:extLst>
          </p:cNvPr>
          <p:cNvGrpSpPr/>
          <p:nvPr/>
        </p:nvGrpSpPr>
        <p:grpSpPr>
          <a:xfrm>
            <a:off x="4663507" y="1814126"/>
            <a:ext cx="1331771" cy="449473"/>
            <a:chOff x="6943296" y="461407"/>
            <a:chExt cx="213000" cy="154458"/>
          </a:xfrm>
        </p:grpSpPr>
        <p:sp>
          <p:nvSpPr>
            <p:cNvPr id="797" name="Google Shape;819;g286b00870f9_1_1135">
              <a:extLst>
                <a:ext uri="{FF2B5EF4-FFF2-40B4-BE49-F238E27FC236}">
                  <a16:creationId xmlns:a16="http://schemas.microsoft.com/office/drawing/2014/main" id="{ED28DFE5-6402-134E-044C-5671DCBFE6B7}"/>
                </a:ext>
              </a:extLst>
            </p:cNvPr>
            <p:cNvSpPr/>
            <p:nvPr/>
          </p:nvSpPr>
          <p:spPr>
            <a:xfrm>
              <a:off x="6943296" y="547590"/>
              <a:ext cx="213000" cy="6827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t>^type</a:t>
              </a:r>
              <a:endParaRPr sz="800">
                <a:solidFill>
                  <a:srgbClr val="000000"/>
                </a:solidFill>
                <a:latin typeface="Arial"/>
                <a:ea typeface="Arial"/>
                <a:cs typeface="Arial"/>
                <a:sym typeface="Arial"/>
              </a:endParaRPr>
            </a:p>
          </p:txBody>
        </p:sp>
        <p:sp>
          <p:nvSpPr>
            <p:cNvPr id="798" name="Google Shape;820;g286b00870f9_1_1135">
              <a:extLst>
                <a:ext uri="{FF2B5EF4-FFF2-40B4-BE49-F238E27FC236}">
                  <a16:creationId xmlns:a16="http://schemas.microsoft.com/office/drawing/2014/main" id="{CADC788A-D29F-EA59-F685-3E556DA34A36}"/>
                </a:ext>
              </a:extLst>
            </p:cNvPr>
            <p:cNvSpPr/>
            <p:nvPr/>
          </p:nvSpPr>
          <p:spPr>
            <a:xfrm>
              <a:off x="6943296" y="461407"/>
              <a:ext cx="213000" cy="84810"/>
            </a:xfrm>
            <a:prstGeom prst="rect">
              <a:avLst/>
            </a:prstGeom>
            <a:solidFill>
              <a:srgbClr val="7030A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Sensor</a:t>
              </a:r>
              <a:endParaRPr lang="en-US" sz="1000">
                <a:solidFill>
                  <a:srgbClr val="373636"/>
                </a:solidFill>
                <a:latin typeface="Arial"/>
              </a:endParaRPr>
            </a:p>
          </p:txBody>
        </p:sp>
      </p:grpSp>
      <p:grpSp>
        <p:nvGrpSpPr>
          <p:cNvPr id="840" name="Google Shape;818;g286b00870f9_1_1135">
            <a:extLst>
              <a:ext uri="{FF2B5EF4-FFF2-40B4-BE49-F238E27FC236}">
                <a16:creationId xmlns:a16="http://schemas.microsoft.com/office/drawing/2014/main" id="{F948D124-4505-2C02-06B1-6D50EEBDDA05}"/>
              </a:ext>
            </a:extLst>
          </p:cNvPr>
          <p:cNvGrpSpPr/>
          <p:nvPr/>
        </p:nvGrpSpPr>
        <p:grpSpPr>
          <a:xfrm>
            <a:off x="3324153" y="2964057"/>
            <a:ext cx="1247847" cy="574590"/>
            <a:chOff x="6943296" y="462663"/>
            <a:chExt cx="216522" cy="167107"/>
          </a:xfrm>
        </p:grpSpPr>
        <p:sp>
          <p:nvSpPr>
            <p:cNvPr id="841" name="Google Shape;819;g286b00870f9_1_1135">
              <a:extLst>
                <a:ext uri="{FF2B5EF4-FFF2-40B4-BE49-F238E27FC236}">
                  <a16:creationId xmlns:a16="http://schemas.microsoft.com/office/drawing/2014/main" id="{5DE49012-BEB2-B6AE-9235-B1C7645F765E}"/>
                </a:ext>
              </a:extLst>
            </p:cNvPr>
            <p:cNvSpPr/>
            <p:nvPr/>
          </p:nvSpPr>
          <p:spPr>
            <a:xfrm>
              <a:off x="6943298" y="533183"/>
              <a:ext cx="216520" cy="9658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type:Systeemtype</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identificator</a:t>
              </a:r>
              <a:endParaRPr sz="800">
                <a:solidFill>
                  <a:srgbClr val="000000"/>
                </a:solidFill>
                <a:latin typeface="Arial"/>
                <a:ea typeface="Arial"/>
                <a:cs typeface="Arial"/>
                <a:sym typeface="Arial"/>
              </a:endParaRPr>
            </a:p>
          </p:txBody>
        </p:sp>
        <p:sp>
          <p:nvSpPr>
            <p:cNvPr id="842" name="Google Shape;820;g286b00870f9_1_1135">
              <a:extLst>
                <a:ext uri="{FF2B5EF4-FFF2-40B4-BE49-F238E27FC236}">
                  <a16:creationId xmlns:a16="http://schemas.microsoft.com/office/drawing/2014/main" id="{2D2A8AED-D5DB-229A-61A1-340E98373879}"/>
                </a:ext>
              </a:extLst>
            </p:cNvPr>
            <p:cNvSpPr/>
            <p:nvPr/>
          </p:nvSpPr>
          <p:spPr>
            <a:xfrm>
              <a:off x="6943296" y="462663"/>
              <a:ext cx="213000" cy="7319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Meter</a:t>
              </a:r>
              <a:endParaRPr lang="en-US" sz="1000">
                <a:solidFill>
                  <a:srgbClr val="373636"/>
                </a:solidFill>
                <a:latin typeface="Arial"/>
              </a:endParaRPr>
            </a:p>
          </p:txBody>
        </p:sp>
      </p:grpSp>
      <p:grpSp>
        <p:nvGrpSpPr>
          <p:cNvPr id="843" name="Google Shape;818;g286b00870f9_1_1135">
            <a:extLst>
              <a:ext uri="{FF2B5EF4-FFF2-40B4-BE49-F238E27FC236}">
                <a16:creationId xmlns:a16="http://schemas.microsoft.com/office/drawing/2014/main" id="{627C38D8-9614-F111-9642-26D5F9C9AA8F}"/>
              </a:ext>
            </a:extLst>
          </p:cNvPr>
          <p:cNvGrpSpPr/>
          <p:nvPr/>
        </p:nvGrpSpPr>
        <p:grpSpPr>
          <a:xfrm>
            <a:off x="5680078" y="3048386"/>
            <a:ext cx="970804" cy="574589"/>
            <a:chOff x="6943296" y="461407"/>
            <a:chExt cx="213000" cy="197453"/>
          </a:xfrm>
        </p:grpSpPr>
        <p:sp>
          <p:nvSpPr>
            <p:cNvPr id="844" name="Google Shape;819;g286b00870f9_1_1135">
              <a:extLst>
                <a:ext uri="{FF2B5EF4-FFF2-40B4-BE49-F238E27FC236}">
                  <a16:creationId xmlns:a16="http://schemas.microsoft.com/office/drawing/2014/main" id="{AD1F6ABD-0668-EC76-A93D-3DB8ADADF97D}"/>
                </a:ext>
              </a:extLst>
            </p:cNvPr>
            <p:cNvSpPr/>
            <p:nvPr/>
          </p:nvSpPr>
          <p:spPr>
            <a:xfrm>
              <a:off x="6943296" y="547590"/>
              <a:ext cx="213000" cy="11127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 </a:t>
              </a:r>
              <a:r>
                <a:rPr lang="en-US" sz="800"/>
                <a:t>^</a:t>
              </a:r>
              <a:r>
                <a:rPr lang="en-US" sz="800" err="1">
                  <a:solidFill>
                    <a:srgbClr val="000000"/>
                  </a:solidFill>
                  <a:latin typeface="Arial"/>
                  <a:ea typeface="Arial"/>
                  <a:cs typeface="Arial"/>
                  <a:sym typeface="Arial"/>
                </a:rPr>
                <a:t>fabrikant</a:t>
              </a:r>
              <a:endParaRPr lang="en-US" sz="800" err="1">
                <a:solidFill>
                  <a:srgbClr val="000000"/>
                </a:solidFill>
                <a:latin typeface="Arial"/>
                <a:ea typeface="Arial"/>
                <a:cs typeface="Arial"/>
              </a:endParaRPr>
            </a:p>
            <a:p>
              <a:pPr defTabSz="685800">
                <a:buClr>
                  <a:srgbClr val="000000"/>
                </a:buClr>
                <a:buSzPts val="1400"/>
              </a:pPr>
              <a:r>
                <a:rPr lang="en-US" sz="800">
                  <a:solidFill>
                    <a:srgbClr val="000000"/>
                  </a:solidFill>
                  <a:latin typeface="Arial"/>
                  <a:ea typeface="Arial"/>
                  <a:cs typeface="Arial"/>
                  <a:sym typeface="Arial"/>
                </a:rPr>
                <a:t>- ^model</a:t>
              </a:r>
              <a:endParaRPr sz="800">
                <a:solidFill>
                  <a:srgbClr val="000000"/>
                </a:solidFill>
                <a:latin typeface="Arial"/>
                <a:ea typeface="Arial"/>
                <a:cs typeface="Arial"/>
                <a:sym typeface="Arial"/>
              </a:endParaRPr>
            </a:p>
          </p:txBody>
        </p:sp>
        <p:sp>
          <p:nvSpPr>
            <p:cNvPr id="846" name="Google Shape;820;g286b00870f9_1_1135">
              <a:extLst>
                <a:ext uri="{FF2B5EF4-FFF2-40B4-BE49-F238E27FC236}">
                  <a16:creationId xmlns:a16="http://schemas.microsoft.com/office/drawing/2014/main" id="{F362122A-022E-37C6-990C-B78D9A948C98}"/>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Metertype</a:t>
              </a:r>
              <a:endParaRPr lang="en-US" sz="1000">
                <a:solidFill>
                  <a:srgbClr val="373636"/>
                </a:solidFill>
                <a:latin typeface="Arial"/>
              </a:endParaRPr>
            </a:p>
          </p:txBody>
        </p:sp>
      </p:grpSp>
      <p:cxnSp>
        <p:nvCxnSpPr>
          <p:cNvPr id="850" name="Connector: Elbow 849">
            <a:extLst>
              <a:ext uri="{FF2B5EF4-FFF2-40B4-BE49-F238E27FC236}">
                <a16:creationId xmlns:a16="http://schemas.microsoft.com/office/drawing/2014/main" id="{C808C9CD-3BCF-09A2-B7BB-2231AFCB283F}"/>
              </a:ext>
            </a:extLst>
          </p:cNvPr>
          <p:cNvCxnSpPr>
            <a:cxnSpLocks/>
            <a:stCxn id="842" idx="0"/>
            <a:endCxn id="797" idx="2"/>
          </p:cNvCxnSpPr>
          <p:nvPr/>
        </p:nvCxnSpPr>
        <p:spPr>
          <a:xfrm rot="5400000" flipH="1" flipV="1">
            <a:off x="4283431" y="1918096"/>
            <a:ext cx="700458" cy="1391465"/>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1" name="Connector: Elbow 850">
            <a:extLst>
              <a:ext uri="{FF2B5EF4-FFF2-40B4-BE49-F238E27FC236}">
                <a16:creationId xmlns:a16="http://schemas.microsoft.com/office/drawing/2014/main" id="{83D753BA-F988-BAE0-2414-ED895D53EBF9}"/>
              </a:ext>
            </a:extLst>
          </p:cNvPr>
          <p:cNvCxnSpPr>
            <a:cxnSpLocks/>
            <a:stCxn id="846" idx="0"/>
            <a:endCxn id="797" idx="2"/>
          </p:cNvCxnSpPr>
          <p:nvPr/>
        </p:nvCxnSpPr>
        <p:spPr>
          <a:xfrm rot="16200000" flipV="1">
            <a:off x="5355044" y="2237949"/>
            <a:ext cx="784787" cy="836087"/>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6" name="Connector: Elbow 855">
            <a:extLst>
              <a:ext uri="{FF2B5EF4-FFF2-40B4-BE49-F238E27FC236}">
                <a16:creationId xmlns:a16="http://schemas.microsoft.com/office/drawing/2014/main" id="{38BF7A36-45E6-1919-51E3-C79648F0BB6B}"/>
              </a:ext>
            </a:extLst>
          </p:cNvPr>
          <p:cNvCxnSpPr>
            <a:cxnSpLocks/>
            <a:stCxn id="841" idx="3"/>
            <a:endCxn id="844" idx="1"/>
          </p:cNvCxnSpPr>
          <p:nvPr/>
        </p:nvCxnSpPr>
        <p:spPr>
          <a:xfrm>
            <a:off x="4572000" y="3372592"/>
            <a:ext cx="1108078" cy="88485"/>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grpSp>
        <p:nvGrpSpPr>
          <p:cNvPr id="864" name="Google Shape;818;g286b00870f9_1_1135">
            <a:extLst>
              <a:ext uri="{FF2B5EF4-FFF2-40B4-BE49-F238E27FC236}">
                <a16:creationId xmlns:a16="http://schemas.microsoft.com/office/drawing/2014/main" id="{05CF2067-2790-BA92-D17F-C7FB95087621}"/>
              </a:ext>
            </a:extLst>
          </p:cNvPr>
          <p:cNvGrpSpPr/>
          <p:nvPr/>
        </p:nvGrpSpPr>
        <p:grpSpPr>
          <a:xfrm>
            <a:off x="3283742" y="4351585"/>
            <a:ext cx="1331771" cy="605112"/>
            <a:chOff x="6943296" y="461407"/>
            <a:chExt cx="213000" cy="207942"/>
          </a:xfrm>
        </p:grpSpPr>
        <p:sp>
          <p:nvSpPr>
            <p:cNvPr id="865" name="Google Shape;819;g286b00870f9_1_1135">
              <a:extLst>
                <a:ext uri="{FF2B5EF4-FFF2-40B4-BE49-F238E27FC236}">
                  <a16:creationId xmlns:a16="http://schemas.microsoft.com/office/drawing/2014/main" id="{E371DC6E-F918-2C7C-2F64-4416D5407BC1}"/>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DeploymentTijdstip</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gedeployedDoor:Agent</a:t>
              </a:r>
              <a:endParaRPr sz="800">
                <a:solidFill>
                  <a:srgbClr val="000000"/>
                </a:solidFill>
                <a:latin typeface="Arial"/>
                <a:ea typeface="Arial"/>
                <a:cs typeface="Arial"/>
                <a:sym typeface="Arial"/>
              </a:endParaRPr>
            </a:p>
          </p:txBody>
        </p:sp>
        <p:sp>
          <p:nvSpPr>
            <p:cNvPr id="866" name="Google Shape;820;g286b00870f9_1_1135">
              <a:extLst>
                <a:ext uri="{FF2B5EF4-FFF2-40B4-BE49-F238E27FC236}">
                  <a16:creationId xmlns:a16="http://schemas.microsoft.com/office/drawing/2014/main" id="{BE114CDE-856A-1639-1180-C010F0684D7F}"/>
                </a:ext>
              </a:extLst>
            </p:cNvPr>
            <p:cNvSpPr/>
            <p:nvPr/>
          </p:nvSpPr>
          <p:spPr>
            <a:xfrm>
              <a:off x="6943296" y="461407"/>
              <a:ext cx="213000" cy="84810"/>
            </a:xfrm>
            <a:prstGeom prst="rect">
              <a:avLst/>
            </a:prstGeom>
            <a:solidFill>
              <a:srgbClr val="7030A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Deployment</a:t>
              </a:r>
              <a:endParaRPr lang="en-US" sz="1000">
                <a:solidFill>
                  <a:srgbClr val="373636"/>
                </a:solidFill>
                <a:latin typeface="Arial"/>
              </a:endParaRPr>
            </a:p>
          </p:txBody>
        </p:sp>
      </p:grpSp>
      <p:cxnSp>
        <p:nvCxnSpPr>
          <p:cNvPr id="868" name="Straight Connector 867">
            <a:extLst>
              <a:ext uri="{FF2B5EF4-FFF2-40B4-BE49-F238E27FC236}">
                <a16:creationId xmlns:a16="http://schemas.microsoft.com/office/drawing/2014/main" id="{DD310814-A058-8112-1BC4-1AAF61E335AC}"/>
              </a:ext>
            </a:extLst>
          </p:cNvPr>
          <p:cNvCxnSpPr>
            <a:cxnSpLocks/>
            <a:stCxn id="866" idx="0"/>
            <a:endCxn id="841" idx="2"/>
          </p:cNvCxnSpPr>
          <p:nvPr/>
        </p:nvCxnSpPr>
        <p:spPr>
          <a:xfrm flipH="1" flipV="1">
            <a:off x="3948083" y="3538647"/>
            <a:ext cx="1545" cy="812938"/>
          </a:xfrm>
          <a:prstGeom prst="line">
            <a:avLst/>
          </a:prstGeom>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371A5C50-CBC1-C417-C090-216E7BB12CCA}"/>
              </a:ext>
            </a:extLst>
          </p:cNvPr>
          <p:cNvSpPr/>
          <p:nvPr/>
        </p:nvSpPr>
        <p:spPr>
          <a:xfrm>
            <a:off x="3648730" y="3580595"/>
            <a:ext cx="1168529" cy="322925"/>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err="1">
                <a:solidFill>
                  <a:schemeClr val="tx1"/>
                </a:solidFill>
              </a:rPr>
              <a:t>Serienummer</a:t>
            </a:r>
            <a:r>
              <a:rPr lang="en-US" sz="800">
                <a:solidFill>
                  <a:schemeClr val="tx1"/>
                </a:solidFill>
              </a:rPr>
              <a:t>: 8SET0000414397</a:t>
            </a:r>
            <a:endParaRPr lang="en-GB" sz="800">
              <a:solidFill>
                <a:schemeClr val="tx1"/>
              </a:solidFill>
            </a:endParaRPr>
          </a:p>
        </p:txBody>
      </p:sp>
      <p:sp>
        <p:nvSpPr>
          <p:cNvPr id="9" name="Rectangle 8">
            <a:extLst>
              <a:ext uri="{FF2B5EF4-FFF2-40B4-BE49-F238E27FC236}">
                <a16:creationId xmlns:a16="http://schemas.microsoft.com/office/drawing/2014/main" id="{3E2F594B-FF87-20A0-A9C8-E4C932C83177}"/>
              </a:ext>
            </a:extLst>
          </p:cNvPr>
          <p:cNvSpPr/>
          <p:nvPr/>
        </p:nvSpPr>
        <p:spPr>
          <a:xfrm>
            <a:off x="3648730" y="3923023"/>
            <a:ext cx="1341848" cy="227905"/>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err="1">
                <a:solidFill>
                  <a:schemeClr val="tx1"/>
                </a:solidFill>
              </a:rPr>
              <a:t>Type</a:t>
            </a:r>
            <a:r>
              <a:rPr lang="en-GB" sz="800" err="1">
                <a:solidFill>
                  <a:schemeClr val="tx1"/>
                </a:solidFill>
              </a:rPr>
              <a:t>:DigitaleWatermeter</a:t>
            </a:r>
            <a:endParaRPr lang="en-GB" sz="800">
              <a:solidFill>
                <a:schemeClr val="tx1"/>
              </a:solidFill>
            </a:endParaRPr>
          </a:p>
        </p:txBody>
      </p:sp>
      <p:sp>
        <p:nvSpPr>
          <p:cNvPr id="10" name="Rectangle 9">
            <a:extLst>
              <a:ext uri="{FF2B5EF4-FFF2-40B4-BE49-F238E27FC236}">
                <a16:creationId xmlns:a16="http://schemas.microsoft.com/office/drawing/2014/main" id="{402F3D49-4958-0283-D9B9-297BCAECF682}"/>
              </a:ext>
            </a:extLst>
          </p:cNvPr>
          <p:cNvSpPr/>
          <p:nvPr/>
        </p:nvSpPr>
        <p:spPr>
          <a:xfrm>
            <a:off x="6341128" y="3507150"/>
            <a:ext cx="1518143" cy="652682"/>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rPr>
              <a:t>Fabrikant</a:t>
            </a:r>
            <a:r>
              <a:rPr lang="en-US" sz="800">
                <a:solidFill>
                  <a:schemeClr val="tx1"/>
                </a:solidFill>
              </a:rPr>
              <a:t>: SAGEMCOM</a:t>
            </a:r>
          </a:p>
          <a:p>
            <a:pPr algn="ctr"/>
            <a:r>
              <a:rPr lang="en-US" sz="800" b="1">
                <a:solidFill>
                  <a:schemeClr val="tx1"/>
                </a:solidFill>
              </a:rPr>
              <a:t>Model</a:t>
            </a:r>
            <a:r>
              <a:rPr lang="en-US" sz="800">
                <a:solidFill>
                  <a:schemeClr val="tx1"/>
                </a:solidFill>
              </a:rPr>
              <a:t>: </a:t>
            </a:r>
            <a:r>
              <a:rPr lang="de-DE" sz="800">
                <a:solidFill>
                  <a:schemeClr val="tx1"/>
                </a:solidFill>
              </a:rPr>
              <a:t>US METER DN20 T2 Q3=2,5 L 190 Siconia</a:t>
            </a:r>
            <a:endParaRPr lang="en-GB" sz="800">
              <a:solidFill>
                <a:schemeClr val="tx1"/>
              </a:solidFill>
            </a:endParaRPr>
          </a:p>
        </p:txBody>
      </p:sp>
      <p:sp>
        <p:nvSpPr>
          <p:cNvPr id="14" name="Rectangle 13">
            <a:extLst>
              <a:ext uri="{FF2B5EF4-FFF2-40B4-BE49-F238E27FC236}">
                <a16:creationId xmlns:a16="http://schemas.microsoft.com/office/drawing/2014/main" id="{670C73FE-3E71-E5DE-B344-FC096C881050}"/>
              </a:ext>
            </a:extLst>
          </p:cNvPr>
          <p:cNvSpPr/>
          <p:nvPr/>
        </p:nvSpPr>
        <p:spPr>
          <a:xfrm>
            <a:off x="6341128" y="4266551"/>
            <a:ext cx="1331770" cy="322925"/>
          </a:xfrm>
          <a:prstGeom prst="rect">
            <a:avLst/>
          </a:prstGeom>
          <a:solidFill>
            <a:schemeClr val="accent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rPr>
              <a:t>Name</a:t>
            </a:r>
            <a:r>
              <a:rPr lang="en-US" sz="800">
                <a:solidFill>
                  <a:schemeClr val="tx1"/>
                </a:solidFill>
              </a:rPr>
              <a:t>: </a:t>
            </a:r>
            <a:r>
              <a:rPr lang="en-US" sz="800" err="1">
                <a:solidFill>
                  <a:schemeClr val="tx1"/>
                </a:solidFill>
              </a:rPr>
              <a:t>M_Integra_TSO</a:t>
            </a:r>
            <a:endParaRPr lang="en-US" sz="800">
              <a:solidFill>
                <a:schemeClr val="tx1"/>
              </a:solidFill>
            </a:endParaRPr>
          </a:p>
          <a:p>
            <a:pPr algn="ctr"/>
            <a:r>
              <a:rPr lang="en-US" sz="800" b="1" err="1">
                <a:solidFill>
                  <a:schemeClr val="tx1"/>
                </a:solidFill>
              </a:rPr>
              <a:t>Descr</a:t>
            </a:r>
            <a:r>
              <a:rPr lang="en-US" sz="800">
                <a:solidFill>
                  <a:schemeClr val="tx1"/>
                </a:solidFill>
              </a:rPr>
              <a:t>: Integra TSO</a:t>
            </a:r>
            <a:endParaRPr lang="en-GB" sz="800">
              <a:solidFill>
                <a:schemeClr val="tx1"/>
              </a:solidFill>
            </a:endParaRPr>
          </a:p>
        </p:txBody>
      </p:sp>
      <p:sp>
        <p:nvSpPr>
          <p:cNvPr id="11" name="Rectangle 10">
            <a:extLst>
              <a:ext uri="{FF2B5EF4-FFF2-40B4-BE49-F238E27FC236}">
                <a16:creationId xmlns:a16="http://schemas.microsoft.com/office/drawing/2014/main" id="{60F9BE70-5285-E33E-D4FF-2EAD4FA7D65F}"/>
              </a:ext>
            </a:extLst>
          </p:cNvPr>
          <p:cNvSpPr/>
          <p:nvPr/>
        </p:nvSpPr>
        <p:spPr>
          <a:xfrm>
            <a:off x="7340107" y="1489014"/>
            <a:ext cx="1518143" cy="11708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a:t>  </a:t>
            </a:r>
            <a:r>
              <a:rPr lang="en-US" sz="1000" err="1"/>
              <a:t>Elektriciteitsmeter</a:t>
            </a:r>
            <a:r>
              <a:rPr lang="en-US" sz="1000"/>
              <a:t> </a:t>
            </a:r>
            <a:r>
              <a:rPr lang="en-US" sz="1000" err="1"/>
              <a:t>toevoegen</a:t>
            </a:r>
            <a:r>
              <a:rPr lang="en-US" sz="1000"/>
              <a:t> </a:t>
            </a:r>
            <a:r>
              <a:rPr lang="en-US" sz="1000" err="1"/>
              <a:t>als</a:t>
            </a:r>
            <a:r>
              <a:rPr lang="en-US" sz="1000"/>
              <a:t> extra meter?</a:t>
            </a:r>
          </a:p>
        </p:txBody>
      </p:sp>
      <p:pic>
        <p:nvPicPr>
          <p:cNvPr id="13" name="Graphic 12" descr="Warning with solid fill">
            <a:extLst>
              <a:ext uri="{FF2B5EF4-FFF2-40B4-BE49-F238E27FC236}">
                <a16:creationId xmlns:a16="http://schemas.microsoft.com/office/drawing/2014/main" id="{872E2151-5C82-E430-23B8-D3F48C73A8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2686" y="1563196"/>
            <a:ext cx="241668" cy="241668"/>
          </a:xfrm>
          <a:prstGeom prst="rect">
            <a:avLst/>
          </a:prstGeom>
        </p:spPr>
      </p:pic>
      <p:pic>
        <p:nvPicPr>
          <p:cNvPr id="15" name="Picture 14">
            <a:extLst>
              <a:ext uri="{FF2B5EF4-FFF2-40B4-BE49-F238E27FC236}">
                <a16:creationId xmlns:a16="http://schemas.microsoft.com/office/drawing/2014/main" id="{8783211B-3B88-780A-CC1F-84F933DE1507}"/>
              </a:ext>
            </a:extLst>
          </p:cNvPr>
          <p:cNvPicPr>
            <a:picLocks noChangeAspect="1"/>
          </p:cNvPicPr>
          <p:nvPr/>
        </p:nvPicPr>
        <p:blipFill>
          <a:blip r:embed="rId6"/>
          <a:stretch>
            <a:fillRect/>
          </a:stretch>
        </p:blipFill>
        <p:spPr>
          <a:xfrm>
            <a:off x="412543" y="927903"/>
            <a:ext cx="3820451" cy="1506657"/>
          </a:xfrm>
          <a:prstGeom prst="rect">
            <a:avLst/>
          </a:prstGeom>
        </p:spPr>
      </p:pic>
      <p:sp>
        <p:nvSpPr>
          <p:cNvPr id="23" name="Arrow: Up 22">
            <a:extLst>
              <a:ext uri="{FF2B5EF4-FFF2-40B4-BE49-F238E27FC236}">
                <a16:creationId xmlns:a16="http://schemas.microsoft.com/office/drawing/2014/main" id="{D35D981B-BEE1-7173-FC5B-3514451D443F}"/>
              </a:ext>
            </a:extLst>
          </p:cNvPr>
          <p:cNvSpPr/>
          <p:nvPr/>
        </p:nvSpPr>
        <p:spPr>
          <a:xfrm rot="425297">
            <a:off x="7607649" y="2834434"/>
            <a:ext cx="264115" cy="569499"/>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3" name="Google Shape;824;g286b00870f9_1_1135">
            <a:extLst>
              <a:ext uri="{FF2B5EF4-FFF2-40B4-BE49-F238E27FC236}">
                <a16:creationId xmlns:a16="http://schemas.microsoft.com/office/drawing/2014/main" id="{FC712888-4CD2-DB53-ABDF-AA1A9DC80E32}"/>
              </a:ext>
            </a:extLst>
          </p:cNvPr>
          <p:cNvGrpSpPr/>
          <p:nvPr/>
        </p:nvGrpSpPr>
        <p:grpSpPr>
          <a:xfrm>
            <a:off x="4551505" y="660607"/>
            <a:ext cx="1555773" cy="508784"/>
            <a:chOff x="6943296" y="513283"/>
            <a:chExt cx="213001" cy="129282"/>
          </a:xfrm>
        </p:grpSpPr>
        <p:sp>
          <p:nvSpPr>
            <p:cNvPr id="4" name="Google Shape;825;g286b00870f9_1_1135">
              <a:extLst>
                <a:ext uri="{FF2B5EF4-FFF2-40B4-BE49-F238E27FC236}">
                  <a16:creationId xmlns:a16="http://schemas.microsoft.com/office/drawing/2014/main" id="{E8B7DF22-D840-8151-BEA3-1220E7E5D932}"/>
                </a:ext>
              </a:extLst>
            </p:cNvPr>
            <p:cNvSpPr/>
            <p:nvPr/>
          </p:nvSpPr>
          <p:spPr>
            <a:xfrm>
              <a:off x="6943296" y="579854"/>
              <a:ext cx="213000" cy="6271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1000">
                <a:solidFill>
                  <a:srgbClr val="000000"/>
                </a:solidFill>
                <a:latin typeface="Arial"/>
                <a:ea typeface="Arial"/>
                <a:cs typeface="Arial"/>
                <a:sym typeface="Arial"/>
              </a:endParaRPr>
            </a:p>
          </p:txBody>
        </p:sp>
        <p:sp>
          <p:nvSpPr>
            <p:cNvPr id="5" name="Google Shape;826;g286b00870f9_1_1135">
              <a:extLst>
                <a:ext uri="{FF2B5EF4-FFF2-40B4-BE49-F238E27FC236}">
                  <a16:creationId xmlns:a16="http://schemas.microsoft.com/office/drawing/2014/main" id="{936C53FA-79A1-29DC-6B32-1CA79CD3B468}"/>
                </a:ext>
              </a:extLst>
            </p:cNvPr>
            <p:cNvSpPr/>
            <p:nvPr/>
          </p:nvSpPr>
          <p:spPr>
            <a:xfrm>
              <a:off x="6943297" y="513283"/>
              <a:ext cx="213000" cy="66571"/>
            </a:xfrm>
            <a:prstGeom prst="rect">
              <a:avLst/>
            </a:prstGeom>
            <a:solidFill>
              <a:srgbClr val="7030A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Observatieprocedure</a:t>
              </a:r>
              <a:endParaRPr lang="en-US" sz="1000" b="1">
                <a:solidFill>
                  <a:srgbClr val="FFFFFF"/>
                </a:solidFill>
                <a:latin typeface="Arial"/>
                <a:ea typeface="Arial"/>
                <a:cs typeface="Arial"/>
              </a:endParaRPr>
            </a:p>
          </p:txBody>
        </p:sp>
      </p:grpSp>
      <p:cxnSp>
        <p:nvCxnSpPr>
          <p:cNvPr id="6" name="Straight Connector 5">
            <a:extLst>
              <a:ext uri="{FF2B5EF4-FFF2-40B4-BE49-F238E27FC236}">
                <a16:creationId xmlns:a16="http://schemas.microsoft.com/office/drawing/2014/main" id="{AA5A556C-FFE5-9EE9-D672-73656FC831E2}"/>
              </a:ext>
            </a:extLst>
          </p:cNvPr>
          <p:cNvCxnSpPr>
            <a:cxnSpLocks/>
            <a:stCxn id="4" idx="2"/>
            <a:endCxn id="798" idx="0"/>
          </p:cNvCxnSpPr>
          <p:nvPr/>
        </p:nvCxnSpPr>
        <p:spPr>
          <a:xfrm>
            <a:off x="5329388" y="1169391"/>
            <a:ext cx="5" cy="644736"/>
          </a:xfrm>
          <a:prstGeom prst="line">
            <a:avLst/>
          </a:prstGeom>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B68DE0B3-6178-12D5-E14F-8D056DE44BEB}"/>
              </a:ext>
            </a:extLst>
          </p:cNvPr>
          <p:cNvSpPr txBox="1"/>
          <p:nvPr/>
        </p:nvSpPr>
        <p:spPr>
          <a:xfrm>
            <a:off x="6631824" y="98065"/>
            <a:ext cx="2329136" cy="307777"/>
          </a:xfrm>
          <a:prstGeom prst="rect">
            <a:avLst/>
          </a:prstGeom>
          <a:solidFill>
            <a:srgbClr val="7030A0"/>
          </a:solidFill>
        </p:spPr>
        <p:txBody>
          <a:bodyPr wrap="square" rtlCol="0">
            <a:spAutoFit/>
          </a:bodyPr>
          <a:lstStyle/>
          <a:p>
            <a:r>
              <a:rPr lang="en-US" sz="1400" err="1">
                <a:solidFill>
                  <a:schemeClr val="bg1"/>
                </a:solidFill>
              </a:rPr>
              <a:t>Sensoren</a:t>
            </a:r>
            <a:r>
              <a:rPr lang="en-US" sz="1400">
                <a:solidFill>
                  <a:schemeClr val="bg1"/>
                </a:solidFill>
              </a:rPr>
              <a:t> en </a:t>
            </a:r>
            <a:r>
              <a:rPr lang="en-US" sz="1400" err="1">
                <a:solidFill>
                  <a:schemeClr val="bg1"/>
                </a:solidFill>
              </a:rPr>
              <a:t>bemonsering</a:t>
            </a:r>
            <a:endParaRPr lang="en-GB" sz="1400">
              <a:solidFill>
                <a:schemeClr val="bg1"/>
              </a:solidFill>
            </a:endParaRPr>
          </a:p>
        </p:txBody>
      </p:sp>
    </p:spTree>
    <p:extLst>
      <p:ext uri="{BB962C8B-B14F-4D97-AF65-F5344CB8AC3E}">
        <p14:creationId xmlns:p14="http://schemas.microsoft.com/office/powerpoint/2010/main" val="2508177586"/>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D9D3B-79CE-41CB-A880-6B3951712F0D}"/>
              </a:ext>
            </a:extLst>
          </p:cNvPr>
          <p:cNvSpPr>
            <a:spLocks noGrp="1"/>
          </p:cNvSpPr>
          <p:nvPr>
            <p:ph type="title" idx="4294967295"/>
          </p:nvPr>
        </p:nvSpPr>
        <p:spPr>
          <a:xfrm>
            <a:off x="295200" y="77711"/>
            <a:ext cx="8458275" cy="654339"/>
          </a:xfrm>
        </p:spPr>
        <p:txBody>
          <a:bodyPr wrap="square" anchor="b">
            <a:normAutofit fontScale="90000"/>
          </a:bodyPr>
          <a:lstStyle/>
          <a:p>
            <a:r>
              <a:rPr lang="en-US" err="1"/>
              <a:t>Onderdelen</a:t>
            </a:r>
            <a:r>
              <a:rPr lang="en-US"/>
              <a:t> van het </a:t>
            </a:r>
            <a:r>
              <a:rPr lang="en-US" err="1"/>
              <a:t>sneuvelmodel</a:t>
            </a:r>
            <a:endParaRPr lang="en-GB"/>
          </a:p>
        </p:txBody>
      </p:sp>
      <p:sp>
        <p:nvSpPr>
          <p:cNvPr id="11" name="Slide Number Placeholder 3">
            <a:extLst>
              <a:ext uri="{FF2B5EF4-FFF2-40B4-BE49-F238E27FC236}">
                <a16:creationId xmlns:a16="http://schemas.microsoft.com/office/drawing/2014/main" id="{3FB047FF-7AA6-11C4-BC6C-CF1478852263}"/>
              </a:ext>
            </a:extLst>
          </p:cNvPr>
          <p:cNvSpPr>
            <a:spLocks noGrp="1"/>
          </p:cNvSpPr>
          <p:nvPr>
            <p:ph type="sldNum" sz="quarter" idx="4294967295"/>
          </p:nvPr>
        </p:nvSpPr>
        <p:spPr>
          <a:xfrm>
            <a:off x="0" y="4894263"/>
            <a:ext cx="863600" cy="168275"/>
          </a:xfrm>
        </p:spPr>
        <p:txBody>
          <a:bodyPr/>
          <a:lstStyle/>
          <a:p>
            <a:pPr>
              <a:spcAft>
                <a:spcPts val="600"/>
              </a:spcAft>
            </a:pPr>
            <a:fld id="{8836216C-5BC3-7C44-80F8-E30864FFC228}" type="slidenum">
              <a:rPr lang="en-US" smtClean="0"/>
              <a:pPr>
                <a:spcAft>
                  <a:spcPts val="600"/>
                </a:spcAft>
              </a:pPr>
              <a:t>38</a:t>
            </a:fld>
            <a:endParaRPr lang="en-US"/>
          </a:p>
        </p:txBody>
      </p:sp>
      <p:graphicFrame>
        <p:nvGraphicFramePr>
          <p:cNvPr id="8" name="Content Placeholder 3">
            <a:extLst>
              <a:ext uri="{FF2B5EF4-FFF2-40B4-BE49-F238E27FC236}">
                <a16:creationId xmlns:a16="http://schemas.microsoft.com/office/drawing/2014/main" id="{7BB5592E-9590-0751-50AE-447C05BC753F}"/>
              </a:ext>
            </a:extLst>
          </p:cNvPr>
          <p:cNvGraphicFramePr>
            <a:graphicFrameLocks noGrp="1"/>
          </p:cNvGraphicFramePr>
          <p:nvPr>
            <p:ph idx="4294967295"/>
            <p:extLst>
              <p:ext uri="{D42A27DB-BD31-4B8C-83A1-F6EECF244321}">
                <p14:modId xmlns:p14="http://schemas.microsoft.com/office/powerpoint/2010/main" val="1710352"/>
              </p:ext>
            </p:extLst>
          </p:nvPr>
        </p:nvGraphicFramePr>
        <p:xfrm>
          <a:off x="295200" y="1077913"/>
          <a:ext cx="8753475"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591CA95-3C49-FBD5-D2AD-BD4B72D6CA02}"/>
              </a:ext>
            </a:extLst>
          </p:cNvPr>
          <p:cNvPicPr>
            <a:picLocks noChangeAspect="1"/>
          </p:cNvPicPr>
          <p:nvPr/>
        </p:nvPicPr>
        <p:blipFill>
          <a:blip r:embed="rId7"/>
          <a:stretch>
            <a:fillRect/>
          </a:stretch>
        </p:blipFill>
        <p:spPr>
          <a:xfrm>
            <a:off x="8108899" y="1186716"/>
            <a:ext cx="403198" cy="362878"/>
          </a:xfrm>
          <a:prstGeom prst="rect">
            <a:avLst/>
          </a:prstGeom>
        </p:spPr>
      </p:pic>
      <p:pic>
        <p:nvPicPr>
          <p:cNvPr id="10" name="Picture 9">
            <a:extLst>
              <a:ext uri="{FF2B5EF4-FFF2-40B4-BE49-F238E27FC236}">
                <a16:creationId xmlns:a16="http://schemas.microsoft.com/office/drawing/2014/main" id="{0EEF99A6-A4B8-0ACE-BF2F-0760FB0BDCFE}"/>
              </a:ext>
            </a:extLst>
          </p:cNvPr>
          <p:cNvPicPr>
            <a:picLocks noChangeAspect="1"/>
          </p:cNvPicPr>
          <p:nvPr/>
        </p:nvPicPr>
        <p:blipFill>
          <a:blip r:embed="rId7"/>
          <a:stretch>
            <a:fillRect/>
          </a:stretch>
        </p:blipFill>
        <p:spPr>
          <a:xfrm>
            <a:off x="8118007" y="1949858"/>
            <a:ext cx="403198" cy="362878"/>
          </a:xfrm>
          <a:prstGeom prst="rect">
            <a:avLst/>
          </a:prstGeom>
        </p:spPr>
      </p:pic>
      <p:pic>
        <p:nvPicPr>
          <p:cNvPr id="12" name="Picture 11">
            <a:extLst>
              <a:ext uri="{FF2B5EF4-FFF2-40B4-BE49-F238E27FC236}">
                <a16:creationId xmlns:a16="http://schemas.microsoft.com/office/drawing/2014/main" id="{1DDF5537-60B6-5194-48B8-6133C072BDFC}"/>
              </a:ext>
            </a:extLst>
          </p:cNvPr>
          <p:cNvPicPr>
            <a:picLocks noChangeAspect="1"/>
          </p:cNvPicPr>
          <p:nvPr/>
        </p:nvPicPr>
        <p:blipFill>
          <a:blip r:embed="rId7"/>
          <a:stretch>
            <a:fillRect/>
          </a:stretch>
        </p:blipFill>
        <p:spPr>
          <a:xfrm>
            <a:off x="8118007" y="2658599"/>
            <a:ext cx="403198" cy="362878"/>
          </a:xfrm>
          <a:prstGeom prst="rect">
            <a:avLst/>
          </a:prstGeom>
        </p:spPr>
      </p:pic>
    </p:spTree>
    <p:extLst>
      <p:ext uri="{BB962C8B-B14F-4D97-AF65-F5344CB8AC3E}">
        <p14:creationId xmlns:p14="http://schemas.microsoft.com/office/powerpoint/2010/main" val="390299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2" name="Google Shape;852;g286b00870f9_1_1187"/>
          <p:cNvSpPr txBox="1"/>
          <p:nvPr/>
        </p:nvSpPr>
        <p:spPr>
          <a:xfrm>
            <a:off x="628650" y="273850"/>
            <a:ext cx="5750587" cy="546300"/>
          </a:xfrm>
          <a:prstGeom prst="rect">
            <a:avLst/>
          </a:prstGeom>
          <a:noFill/>
          <a:ln>
            <a:noFill/>
          </a:ln>
        </p:spPr>
        <p:txBody>
          <a:bodyPr spcFirstLastPara="1" wrap="square" lIns="68550" tIns="34275" rIns="68550" bIns="34275" anchor="t" anchorCtr="0">
            <a:noAutofit/>
          </a:bodyPr>
          <a:lstStyle/>
          <a:p>
            <a:pPr>
              <a:buSzPts val="3000"/>
            </a:pPr>
            <a:r>
              <a:rPr lang="en-GB" sz="3200" b="1" err="1"/>
              <a:t>Verhaallijn</a:t>
            </a:r>
            <a:r>
              <a:rPr lang="en-GB" sz="3200" b="1"/>
              <a:t> - </a:t>
            </a:r>
            <a:r>
              <a:rPr lang="en-GB" sz="3200" b="1" err="1"/>
              <a:t>Observaties</a:t>
            </a:r>
            <a:endParaRPr lang="en-GB" sz="3200" b="1" i="0" u="none" strike="noStrike" cap="none" err="1">
              <a:solidFill>
                <a:srgbClr val="000000"/>
              </a:solidFill>
              <a:latin typeface="Arial"/>
              <a:ea typeface="Arial"/>
              <a:cs typeface="Arial"/>
            </a:endParaRPr>
          </a:p>
        </p:txBody>
      </p:sp>
      <p:sp>
        <p:nvSpPr>
          <p:cNvPr id="853" name="Google Shape;853;g286b00870f9_1_1187"/>
          <p:cNvSpPr txBox="1"/>
          <p:nvPr/>
        </p:nvSpPr>
        <p:spPr>
          <a:xfrm>
            <a:off x="3241670" y="3116821"/>
            <a:ext cx="2548800" cy="984855"/>
          </a:xfrm>
          <a:prstGeom prst="rect">
            <a:avLst/>
          </a:prstGeom>
          <a:noFill/>
          <a:ln>
            <a:noFill/>
          </a:ln>
        </p:spPr>
        <p:txBody>
          <a:bodyPr spcFirstLastPara="1" wrap="square" lIns="91425" tIns="91425" rIns="91425" bIns="91425" anchor="t" anchorCtr="0">
            <a:spAutoFit/>
          </a:bodyPr>
          <a:lstStyle/>
          <a:p>
            <a:pPr algn="ctr"/>
            <a:r>
              <a:rPr lang="nl-NL" sz="1300">
                <a:solidFill>
                  <a:schemeClr val="tx1"/>
                </a:solidFill>
                <a:ea typeface="Calibri"/>
              </a:rPr>
              <a:t>Als watermaatschappij wens ik </a:t>
            </a:r>
            <a:r>
              <a:rPr lang="nl-NL" sz="1300" b="1">
                <a:solidFill>
                  <a:schemeClr val="tx1"/>
                </a:solidFill>
                <a:ea typeface="Calibri"/>
              </a:rPr>
              <a:t>het waterverbruik </a:t>
            </a:r>
            <a:r>
              <a:rPr lang="nl-NL" sz="1300">
                <a:solidFill>
                  <a:schemeClr val="tx1"/>
                </a:solidFill>
                <a:ea typeface="Calibri"/>
              </a:rPr>
              <a:t>van een individuele meter na te gaan op een specifiek adres.</a:t>
            </a:r>
          </a:p>
        </p:txBody>
      </p:sp>
      <p:pic>
        <p:nvPicPr>
          <p:cNvPr id="10" name="Graphic 9" descr="City outline">
            <a:extLst>
              <a:ext uri="{FF2B5EF4-FFF2-40B4-BE49-F238E27FC236}">
                <a16:creationId xmlns:a16="http://schemas.microsoft.com/office/drawing/2014/main" id="{E5BCCE69-56BA-40D8-1E97-3EC61ED6F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2036" y="1706741"/>
            <a:ext cx="1288067" cy="1288067"/>
          </a:xfrm>
          <a:prstGeom prst="rect">
            <a:avLst/>
          </a:prstGeom>
        </p:spPr>
      </p:pic>
    </p:spTree>
    <p:extLst>
      <p:ext uri="{BB962C8B-B14F-4D97-AF65-F5344CB8AC3E}">
        <p14:creationId xmlns:p14="http://schemas.microsoft.com/office/powerpoint/2010/main" val="4020935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b429d96f97_0_122"/>
          <p:cNvSpPr txBox="1">
            <a:spLocks noGrp="1"/>
          </p:cNvSpPr>
          <p:nvPr>
            <p:ph type="title"/>
          </p:nvPr>
        </p:nvSpPr>
        <p:spPr>
          <a:xfrm>
            <a:off x="457800" y="262200"/>
            <a:ext cx="7416000" cy="837000"/>
          </a:xfrm>
          <a:prstGeom prst="rect">
            <a:avLst/>
          </a:prstGeom>
          <a:noFill/>
          <a:ln>
            <a:noFill/>
          </a:ln>
        </p:spPr>
        <p:txBody>
          <a:bodyPr spcFirstLastPara="1" wrap="square" lIns="68550" tIns="34275" rIns="68550" bIns="34275" anchor="t" anchorCtr="0">
            <a:noAutofit/>
          </a:bodyPr>
          <a:lstStyle/>
          <a:p>
            <a:pPr>
              <a:lnSpc>
                <a:spcPct val="100000"/>
              </a:lnSpc>
              <a:buClr>
                <a:srgbClr val="000000"/>
              </a:buClr>
              <a:buSzPts val="3200"/>
              <a:buFont typeface="Arial"/>
            </a:pPr>
            <a:r>
              <a:rPr lang="en-GB" sz="3200" b="1">
                <a:solidFill>
                  <a:srgbClr val="000000"/>
                </a:solidFill>
                <a:latin typeface="Arial"/>
                <a:cs typeface="Arial"/>
              </a:rPr>
              <a:t>Wie-is-</a:t>
            </a:r>
            <a:r>
              <a:rPr lang="en-GB" sz="3200" b="1" err="1">
                <a:solidFill>
                  <a:srgbClr val="000000"/>
                </a:solidFill>
                <a:latin typeface="Arial"/>
                <a:cs typeface="Arial"/>
              </a:rPr>
              <a:t>wie</a:t>
            </a:r>
            <a:r>
              <a:rPr lang="en-GB" sz="3200" b="1">
                <a:solidFill>
                  <a:srgbClr val="000000"/>
                </a:solidFill>
                <a:latin typeface="Arial"/>
                <a:cs typeface="Arial"/>
              </a:rPr>
              <a:t>?</a:t>
            </a:r>
            <a:endParaRPr sz="3200" b="1">
              <a:solidFill>
                <a:srgbClr val="000000"/>
              </a:solidFill>
              <a:latin typeface="Arial"/>
              <a:cs typeface="Arial"/>
            </a:endParaRPr>
          </a:p>
        </p:txBody>
      </p:sp>
      <p:pic>
        <p:nvPicPr>
          <p:cNvPr id="251" name="Google Shape;251;g2b429d96f97_0_122"/>
          <p:cNvPicPr preferRelativeResize="0"/>
          <p:nvPr/>
        </p:nvPicPr>
        <p:blipFill rotWithShape="1">
          <a:blip r:embed="rId3">
            <a:alphaModFix/>
          </a:blip>
          <a:srcRect l="26128" t="7486" r="23048" b="9875"/>
          <a:stretch/>
        </p:blipFill>
        <p:spPr>
          <a:xfrm>
            <a:off x="4560376" y="109750"/>
            <a:ext cx="3095849" cy="5033750"/>
          </a:xfrm>
          <a:prstGeom prst="rect">
            <a:avLst/>
          </a:prstGeom>
          <a:noFill/>
          <a:ln>
            <a:noFill/>
          </a:ln>
        </p:spPr>
      </p:pic>
      <p:pic>
        <p:nvPicPr>
          <p:cNvPr id="252" name="Google Shape;252;g2b429d96f97_0_122"/>
          <p:cNvPicPr preferRelativeResize="0"/>
          <p:nvPr/>
        </p:nvPicPr>
        <p:blipFill>
          <a:blip r:embed="rId4">
            <a:alphaModFix/>
          </a:blip>
          <a:stretch>
            <a:fillRect/>
          </a:stretch>
        </p:blipFill>
        <p:spPr>
          <a:xfrm>
            <a:off x="4921750" y="463350"/>
            <a:ext cx="724525" cy="672425"/>
          </a:xfrm>
          <a:prstGeom prst="rect">
            <a:avLst/>
          </a:prstGeom>
          <a:noFill/>
          <a:ln>
            <a:noFill/>
          </a:ln>
        </p:spPr>
      </p:pic>
      <p:pic>
        <p:nvPicPr>
          <p:cNvPr id="253" name="Google Shape;253;g2b429d96f97_0_122"/>
          <p:cNvPicPr preferRelativeResize="0"/>
          <p:nvPr/>
        </p:nvPicPr>
        <p:blipFill>
          <a:blip r:embed="rId4">
            <a:alphaModFix/>
          </a:blip>
          <a:stretch>
            <a:fillRect/>
          </a:stretch>
        </p:blipFill>
        <p:spPr>
          <a:xfrm>
            <a:off x="4949425" y="1204425"/>
            <a:ext cx="724525" cy="672425"/>
          </a:xfrm>
          <a:prstGeom prst="rect">
            <a:avLst/>
          </a:prstGeom>
          <a:noFill/>
          <a:ln>
            <a:noFill/>
          </a:ln>
        </p:spPr>
      </p:pic>
      <p:pic>
        <p:nvPicPr>
          <p:cNvPr id="254" name="Google Shape;254;g2b429d96f97_0_122"/>
          <p:cNvPicPr preferRelativeResize="0"/>
          <p:nvPr/>
        </p:nvPicPr>
        <p:blipFill>
          <a:blip r:embed="rId4">
            <a:alphaModFix/>
          </a:blip>
          <a:stretch>
            <a:fillRect/>
          </a:stretch>
        </p:blipFill>
        <p:spPr>
          <a:xfrm>
            <a:off x="4949425" y="1945500"/>
            <a:ext cx="724525" cy="672425"/>
          </a:xfrm>
          <a:prstGeom prst="rect">
            <a:avLst/>
          </a:prstGeom>
          <a:noFill/>
          <a:ln>
            <a:noFill/>
          </a:ln>
        </p:spPr>
      </p:pic>
      <p:pic>
        <p:nvPicPr>
          <p:cNvPr id="255" name="Google Shape;255;g2b429d96f97_0_122"/>
          <p:cNvPicPr preferRelativeResize="0"/>
          <p:nvPr/>
        </p:nvPicPr>
        <p:blipFill>
          <a:blip r:embed="rId4">
            <a:alphaModFix/>
          </a:blip>
          <a:stretch>
            <a:fillRect/>
          </a:stretch>
        </p:blipFill>
        <p:spPr>
          <a:xfrm>
            <a:off x="5746038" y="463350"/>
            <a:ext cx="724525" cy="672425"/>
          </a:xfrm>
          <a:prstGeom prst="rect">
            <a:avLst/>
          </a:prstGeom>
          <a:noFill/>
          <a:ln>
            <a:noFill/>
          </a:ln>
        </p:spPr>
      </p:pic>
      <p:pic>
        <p:nvPicPr>
          <p:cNvPr id="256" name="Google Shape;256;g2b429d96f97_0_122"/>
          <p:cNvPicPr preferRelativeResize="0"/>
          <p:nvPr/>
        </p:nvPicPr>
        <p:blipFill>
          <a:blip r:embed="rId4">
            <a:alphaModFix/>
          </a:blip>
          <a:stretch>
            <a:fillRect/>
          </a:stretch>
        </p:blipFill>
        <p:spPr>
          <a:xfrm>
            <a:off x="5746038" y="1204425"/>
            <a:ext cx="724525" cy="672425"/>
          </a:xfrm>
          <a:prstGeom prst="rect">
            <a:avLst/>
          </a:prstGeom>
          <a:noFill/>
          <a:ln>
            <a:noFill/>
          </a:ln>
        </p:spPr>
      </p:pic>
      <p:pic>
        <p:nvPicPr>
          <p:cNvPr id="257" name="Google Shape;257;g2b429d96f97_0_122"/>
          <p:cNvPicPr preferRelativeResize="0"/>
          <p:nvPr/>
        </p:nvPicPr>
        <p:blipFill>
          <a:blip r:embed="rId4">
            <a:alphaModFix/>
          </a:blip>
          <a:stretch>
            <a:fillRect/>
          </a:stretch>
        </p:blipFill>
        <p:spPr>
          <a:xfrm>
            <a:off x="5746025" y="1945500"/>
            <a:ext cx="724525" cy="672425"/>
          </a:xfrm>
          <a:prstGeom prst="rect">
            <a:avLst/>
          </a:prstGeom>
          <a:noFill/>
          <a:ln>
            <a:noFill/>
          </a:ln>
        </p:spPr>
      </p:pic>
      <p:pic>
        <p:nvPicPr>
          <p:cNvPr id="258" name="Google Shape;258;g2b429d96f97_0_122"/>
          <p:cNvPicPr preferRelativeResize="0"/>
          <p:nvPr/>
        </p:nvPicPr>
        <p:blipFill>
          <a:blip r:embed="rId4">
            <a:alphaModFix/>
          </a:blip>
          <a:stretch>
            <a:fillRect/>
          </a:stretch>
        </p:blipFill>
        <p:spPr>
          <a:xfrm>
            <a:off x="6570350" y="463350"/>
            <a:ext cx="724525" cy="672425"/>
          </a:xfrm>
          <a:prstGeom prst="rect">
            <a:avLst/>
          </a:prstGeom>
          <a:noFill/>
          <a:ln>
            <a:noFill/>
          </a:ln>
        </p:spPr>
      </p:pic>
      <p:pic>
        <p:nvPicPr>
          <p:cNvPr id="259" name="Google Shape;259;g2b429d96f97_0_122"/>
          <p:cNvPicPr preferRelativeResize="0"/>
          <p:nvPr/>
        </p:nvPicPr>
        <p:blipFill>
          <a:blip r:embed="rId4">
            <a:alphaModFix/>
          </a:blip>
          <a:stretch>
            <a:fillRect/>
          </a:stretch>
        </p:blipFill>
        <p:spPr>
          <a:xfrm>
            <a:off x="6570350" y="1204425"/>
            <a:ext cx="724525" cy="672425"/>
          </a:xfrm>
          <a:prstGeom prst="rect">
            <a:avLst/>
          </a:prstGeom>
          <a:noFill/>
          <a:ln>
            <a:noFill/>
          </a:ln>
        </p:spPr>
      </p:pic>
      <p:pic>
        <p:nvPicPr>
          <p:cNvPr id="260" name="Google Shape;260;g2b429d96f97_0_122"/>
          <p:cNvPicPr preferRelativeResize="0"/>
          <p:nvPr/>
        </p:nvPicPr>
        <p:blipFill>
          <a:blip r:embed="rId4">
            <a:alphaModFix/>
          </a:blip>
          <a:stretch>
            <a:fillRect/>
          </a:stretch>
        </p:blipFill>
        <p:spPr>
          <a:xfrm>
            <a:off x="6570350" y="1945500"/>
            <a:ext cx="724525" cy="672425"/>
          </a:xfrm>
          <a:prstGeom prst="rect">
            <a:avLst/>
          </a:prstGeom>
          <a:noFill/>
          <a:ln>
            <a:noFill/>
          </a:ln>
        </p:spPr>
      </p:pic>
      <p:pic>
        <p:nvPicPr>
          <p:cNvPr id="261" name="Google Shape;261;g2b429d96f97_0_122"/>
          <p:cNvPicPr preferRelativeResize="0"/>
          <p:nvPr/>
        </p:nvPicPr>
        <p:blipFill>
          <a:blip r:embed="rId4">
            <a:alphaModFix/>
          </a:blip>
          <a:stretch>
            <a:fillRect/>
          </a:stretch>
        </p:blipFill>
        <p:spPr>
          <a:xfrm>
            <a:off x="4949425" y="2686575"/>
            <a:ext cx="724525" cy="672425"/>
          </a:xfrm>
          <a:prstGeom prst="rect">
            <a:avLst/>
          </a:prstGeom>
          <a:noFill/>
          <a:ln>
            <a:noFill/>
          </a:ln>
        </p:spPr>
      </p:pic>
      <p:pic>
        <p:nvPicPr>
          <p:cNvPr id="262" name="Google Shape;262;g2b429d96f97_0_122"/>
          <p:cNvPicPr preferRelativeResize="0"/>
          <p:nvPr/>
        </p:nvPicPr>
        <p:blipFill>
          <a:blip r:embed="rId4">
            <a:alphaModFix/>
          </a:blip>
          <a:stretch>
            <a:fillRect/>
          </a:stretch>
        </p:blipFill>
        <p:spPr>
          <a:xfrm>
            <a:off x="5746025" y="2686575"/>
            <a:ext cx="724525" cy="672425"/>
          </a:xfrm>
          <a:prstGeom prst="rect">
            <a:avLst/>
          </a:prstGeom>
          <a:noFill/>
          <a:ln>
            <a:noFill/>
          </a:ln>
        </p:spPr>
      </p:pic>
      <p:pic>
        <p:nvPicPr>
          <p:cNvPr id="263" name="Google Shape;263;g2b429d96f97_0_122"/>
          <p:cNvPicPr preferRelativeResize="0"/>
          <p:nvPr/>
        </p:nvPicPr>
        <p:blipFill>
          <a:blip r:embed="rId4">
            <a:alphaModFix/>
          </a:blip>
          <a:stretch>
            <a:fillRect/>
          </a:stretch>
        </p:blipFill>
        <p:spPr>
          <a:xfrm>
            <a:off x="6570350" y="2686575"/>
            <a:ext cx="724525" cy="672425"/>
          </a:xfrm>
          <a:prstGeom prst="rect">
            <a:avLst/>
          </a:prstGeom>
          <a:noFill/>
          <a:ln>
            <a:noFill/>
          </a:ln>
        </p:spPr>
      </p:pic>
      <p:pic>
        <p:nvPicPr>
          <p:cNvPr id="264" name="Google Shape;264;g2b429d96f97_0_122"/>
          <p:cNvPicPr preferRelativeResize="0"/>
          <p:nvPr/>
        </p:nvPicPr>
        <p:blipFill rotWithShape="1">
          <a:blip r:embed="rId4">
            <a:alphaModFix/>
          </a:blip>
          <a:srcRect l="11721" r="7937" b="7817"/>
          <a:stretch/>
        </p:blipFill>
        <p:spPr>
          <a:xfrm>
            <a:off x="1824250" y="1516475"/>
            <a:ext cx="1436800" cy="1530050"/>
          </a:xfrm>
          <a:prstGeom prst="rect">
            <a:avLst/>
          </a:prstGeom>
          <a:noFill/>
          <a:ln>
            <a:noFill/>
          </a:ln>
        </p:spPr>
      </p:pic>
      <p:sp>
        <p:nvSpPr>
          <p:cNvPr id="265" name="Google Shape;265;g2b429d96f97_0_122"/>
          <p:cNvSpPr txBox="1"/>
          <p:nvPr/>
        </p:nvSpPr>
        <p:spPr>
          <a:xfrm>
            <a:off x="1953950" y="2008850"/>
            <a:ext cx="110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Naam</a:t>
            </a:r>
            <a:endParaRPr>
              <a:latin typeface="Proxima Nova"/>
              <a:ea typeface="Proxima Nova"/>
              <a:cs typeface="Proxima Nova"/>
              <a:sym typeface="Proxima Nova"/>
            </a:endParaRPr>
          </a:p>
          <a:p>
            <a:pPr marL="0" lvl="0" indent="0" algn="ctr" rtl="0">
              <a:spcBef>
                <a:spcPts val="0"/>
              </a:spcBef>
              <a:spcAft>
                <a:spcPts val="0"/>
              </a:spcAft>
              <a:buNone/>
            </a:pPr>
            <a:r>
              <a:rPr lang="en-GB" err="1">
                <a:latin typeface="Proxima Nova"/>
                <a:ea typeface="Proxima Nova"/>
                <a:cs typeface="Proxima Nova"/>
                <a:sym typeface="Proxima Nova"/>
              </a:rPr>
              <a:t>Functie</a:t>
            </a:r>
            <a:endParaRPr>
              <a:latin typeface="Proxima Nova"/>
              <a:ea typeface="Proxima Nova"/>
              <a:cs typeface="Proxima Nova"/>
              <a:sym typeface="Proxima Nova"/>
            </a:endParaRPr>
          </a:p>
          <a:p>
            <a:pPr marL="0" lvl="0" indent="0" algn="ctr" rtl="0">
              <a:spcBef>
                <a:spcPts val="0"/>
              </a:spcBef>
              <a:spcAft>
                <a:spcPts val="0"/>
              </a:spcAft>
              <a:buNone/>
            </a:pPr>
            <a:r>
              <a:rPr lang="en-GB" err="1">
                <a:latin typeface="Proxima Nova"/>
                <a:ea typeface="Proxima Nova"/>
                <a:cs typeface="Proxima Nova"/>
                <a:sym typeface="Proxima Nova"/>
              </a:rPr>
              <a:t>Organisatie</a:t>
            </a:r>
            <a:endParaRPr>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6DDB-7502-C7C0-1407-88F324565E5A}"/>
              </a:ext>
            </a:extLst>
          </p:cNvPr>
          <p:cNvSpPr>
            <a:spLocks noGrp="1"/>
          </p:cNvSpPr>
          <p:nvPr>
            <p:ph type="title" idx="4294967295"/>
          </p:nvPr>
        </p:nvSpPr>
        <p:spPr>
          <a:xfrm>
            <a:off x="302400" y="0"/>
            <a:ext cx="8451075" cy="620819"/>
          </a:xfrm>
        </p:spPr>
        <p:txBody>
          <a:bodyPr/>
          <a:lstStyle/>
          <a:p>
            <a:r>
              <a:rPr lang="en-US" sz="3300" err="1"/>
              <a:t>Voorbeeld</a:t>
            </a:r>
            <a:r>
              <a:rPr lang="en-US" sz="3300"/>
              <a:t>: </a:t>
            </a:r>
            <a:r>
              <a:rPr lang="en-US" sz="3300" err="1"/>
              <a:t>Individueel</a:t>
            </a:r>
            <a:r>
              <a:rPr lang="en-US" sz="3300"/>
              <a:t> </a:t>
            </a:r>
            <a:r>
              <a:rPr lang="en-US" sz="3300" err="1"/>
              <a:t>verbruik</a:t>
            </a:r>
            <a:endParaRPr lang="en-GB" sz="3300"/>
          </a:p>
        </p:txBody>
      </p:sp>
      <p:sp>
        <p:nvSpPr>
          <p:cNvPr id="4" name="Slide Number Placeholder 3">
            <a:extLst>
              <a:ext uri="{FF2B5EF4-FFF2-40B4-BE49-F238E27FC236}">
                <a16:creationId xmlns:a16="http://schemas.microsoft.com/office/drawing/2014/main" id="{4DBEC5A3-F106-BCB1-CA55-DC8D3AD509C7}"/>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40</a:t>
            </a:fld>
            <a:endParaRPr lang="en-US"/>
          </a:p>
        </p:txBody>
      </p:sp>
      <p:pic>
        <p:nvPicPr>
          <p:cNvPr id="7" name="Picture 6">
            <a:extLst>
              <a:ext uri="{FF2B5EF4-FFF2-40B4-BE49-F238E27FC236}">
                <a16:creationId xmlns:a16="http://schemas.microsoft.com/office/drawing/2014/main" id="{1B5FA242-3EB5-9619-B8FC-10F076C356E1}"/>
              </a:ext>
            </a:extLst>
          </p:cNvPr>
          <p:cNvPicPr>
            <a:picLocks noChangeAspect="1"/>
          </p:cNvPicPr>
          <p:nvPr/>
        </p:nvPicPr>
        <p:blipFill>
          <a:blip r:embed="rId2"/>
          <a:stretch>
            <a:fillRect/>
          </a:stretch>
        </p:blipFill>
        <p:spPr>
          <a:xfrm>
            <a:off x="130968" y="745952"/>
            <a:ext cx="8812800" cy="4191454"/>
          </a:xfrm>
          <a:prstGeom prst="rect">
            <a:avLst/>
          </a:prstGeom>
        </p:spPr>
      </p:pic>
      <p:sp>
        <p:nvSpPr>
          <p:cNvPr id="9" name="Rectangle: Rounded Corners 8">
            <a:extLst>
              <a:ext uri="{FF2B5EF4-FFF2-40B4-BE49-F238E27FC236}">
                <a16:creationId xmlns:a16="http://schemas.microsoft.com/office/drawing/2014/main" id="{1AC39CC1-9FD2-22FE-3199-388E6B764CAE}"/>
              </a:ext>
            </a:extLst>
          </p:cNvPr>
          <p:cNvSpPr/>
          <p:nvPr/>
        </p:nvSpPr>
        <p:spPr>
          <a:xfrm>
            <a:off x="3818144" y="3106168"/>
            <a:ext cx="5194888" cy="188464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C8F88AA-56DA-F1D1-A635-EDD7736F5674}"/>
              </a:ext>
            </a:extLst>
          </p:cNvPr>
          <p:cNvSpPr txBox="1"/>
          <p:nvPr/>
        </p:nvSpPr>
        <p:spPr>
          <a:xfrm>
            <a:off x="3371030" y="2764536"/>
            <a:ext cx="1293944" cy="341632"/>
          </a:xfrm>
          <a:prstGeom prst="rect">
            <a:avLst/>
          </a:prstGeom>
          <a:ln>
            <a:solidFill>
              <a:schemeClr val="accent3">
                <a:lumMod val="50000"/>
              </a:schemeClr>
            </a:solidFill>
          </a:ln>
        </p:spPr>
        <p:style>
          <a:lnRef idx="2">
            <a:schemeClr val="accent4"/>
          </a:lnRef>
          <a:fillRef idx="1">
            <a:schemeClr val="lt1"/>
          </a:fillRef>
          <a:effectRef idx="0">
            <a:schemeClr val="accent4"/>
          </a:effectRef>
          <a:fontRef idx="minor">
            <a:schemeClr val="dk1"/>
          </a:fontRef>
        </p:style>
        <p:txBody>
          <a:bodyPr wrap="none" rtlCol="0">
            <a:spAutoFit/>
          </a:bodyPr>
          <a:lstStyle/>
          <a:p>
            <a:r>
              <a:rPr lang="en-US" err="1"/>
              <a:t>Observaties</a:t>
            </a:r>
            <a:endParaRPr lang="en-GB"/>
          </a:p>
        </p:txBody>
      </p:sp>
    </p:spTree>
    <p:extLst>
      <p:ext uri="{BB962C8B-B14F-4D97-AF65-F5344CB8AC3E}">
        <p14:creationId xmlns:p14="http://schemas.microsoft.com/office/powerpoint/2010/main" val="2107646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17" name="Rectangle 16">
            <a:extLst>
              <a:ext uri="{FF2B5EF4-FFF2-40B4-BE49-F238E27FC236}">
                <a16:creationId xmlns:a16="http://schemas.microsoft.com/office/drawing/2014/main" id="{F12E8477-FE07-DB8E-712D-B9CFB073A179}"/>
              </a:ext>
            </a:extLst>
          </p:cNvPr>
          <p:cNvSpPr/>
          <p:nvPr/>
        </p:nvSpPr>
        <p:spPr>
          <a:xfrm>
            <a:off x="6339195" y="638949"/>
            <a:ext cx="2229269" cy="120288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B284AA1-D5AD-B5AC-7080-D843569C64EC}"/>
              </a:ext>
            </a:extLst>
          </p:cNvPr>
          <p:cNvSpPr/>
          <p:nvPr/>
        </p:nvSpPr>
        <p:spPr>
          <a:xfrm>
            <a:off x="2455611" y="635041"/>
            <a:ext cx="627563" cy="11273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9C23A8-CECC-AB6C-2D4E-903D2BEE5449}"/>
              </a:ext>
            </a:extLst>
          </p:cNvPr>
          <p:cNvSpPr/>
          <p:nvPr/>
        </p:nvSpPr>
        <p:spPr>
          <a:xfrm>
            <a:off x="3083174" y="636191"/>
            <a:ext cx="3256021" cy="44174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28" name="Connector: Elbow 827">
            <a:extLst>
              <a:ext uri="{FF2B5EF4-FFF2-40B4-BE49-F238E27FC236}">
                <a16:creationId xmlns:a16="http://schemas.microsoft.com/office/drawing/2014/main" id="{881A7E14-3CB0-C5AC-C17F-DB6268B999C9}"/>
              </a:ext>
            </a:extLst>
          </p:cNvPr>
          <p:cNvCxnSpPr>
            <a:cxnSpLocks/>
            <a:stCxn id="59" idx="2"/>
            <a:endCxn id="800" idx="1"/>
          </p:cNvCxnSpPr>
          <p:nvPr/>
        </p:nvCxnSpPr>
        <p:spPr>
          <a:xfrm rot="5400000" flipH="1" flipV="1">
            <a:off x="5419036" y="1122595"/>
            <a:ext cx="856622" cy="1762879"/>
          </a:xfrm>
          <a:prstGeom prst="bentConnector4">
            <a:avLst>
              <a:gd name="adj1" fmla="val 59501"/>
              <a:gd name="adj2" fmla="val 75863"/>
            </a:avLst>
          </a:prstGeom>
        </p:spPr>
        <p:style>
          <a:lnRef idx="1">
            <a:schemeClr val="accent2"/>
          </a:lnRef>
          <a:fillRef idx="0">
            <a:schemeClr val="accent2"/>
          </a:fillRef>
          <a:effectRef idx="0">
            <a:schemeClr val="accent2"/>
          </a:effectRef>
          <a:fontRef idx="minor">
            <a:schemeClr val="tx1"/>
          </a:fontRef>
        </p:style>
      </p:cxnSp>
      <p:sp>
        <p:nvSpPr>
          <p:cNvPr id="786" name="Google Shape;786;g286b00870f9_1_1135"/>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err="1">
                <a:solidFill>
                  <a:srgbClr val="373636"/>
                </a:solidFill>
                <a:latin typeface="Arial"/>
              </a:rPr>
              <a:t>Soorten</a:t>
            </a:r>
            <a:r>
              <a:rPr lang="en-GB" sz="3000" b="1">
                <a:solidFill>
                  <a:srgbClr val="373636"/>
                </a:solidFill>
                <a:latin typeface="Arial"/>
              </a:rPr>
              <a:t> </a:t>
            </a:r>
            <a:r>
              <a:rPr lang="en-GB" sz="3000" b="1" err="1">
                <a:solidFill>
                  <a:srgbClr val="373636"/>
                </a:solidFill>
                <a:latin typeface="Arial"/>
              </a:rPr>
              <a:t>observaties</a:t>
            </a:r>
            <a:endParaRPr lang="en-GB" sz="2200" b="1">
              <a:solidFill>
                <a:srgbClr val="000000"/>
              </a:solidFill>
              <a:latin typeface="Arial"/>
              <a:ea typeface="Arial"/>
              <a:cs typeface="Arial"/>
              <a:sym typeface="Arial"/>
            </a:endParaRPr>
          </a:p>
        </p:txBody>
      </p:sp>
      <p:grpSp>
        <p:nvGrpSpPr>
          <p:cNvPr id="807" name="Google Shape;807;g286b00870f9_1_1135"/>
          <p:cNvGrpSpPr/>
          <p:nvPr/>
        </p:nvGrpSpPr>
        <p:grpSpPr>
          <a:xfrm>
            <a:off x="377443" y="994045"/>
            <a:ext cx="1255962" cy="572612"/>
            <a:chOff x="6932567" y="490307"/>
            <a:chExt cx="223729" cy="196774"/>
          </a:xfrm>
        </p:grpSpPr>
        <p:sp>
          <p:nvSpPr>
            <p:cNvPr id="808" name="Google Shape;808;g286b00870f9_1_1135"/>
            <p:cNvSpPr/>
            <p:nvPr/>
          </p:nvSpPr>
          <p:spPr>
            <a:xfrm>
              <a:off x="6932567" y="564081"/>
              <a:ext cx="223729"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Watertype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pijpdiameter</a:t>
              </a:r>
              <a:endParaRPr sz="1100">
                <a:solidFill>
                  <a:srgbClr val="000000"/>
                </a:solidFill>
                <a:latin typeface="Arial"/>
                <a:ea typeface="Arial"/>
                <a:cs typeface="Arial"/>
                <a:sym typeface="Arial"/>
              </a:endParaRPr>
            </a:p>
          </p:txBody>
        </p:sp>
        <p:sp>
          <p:nvSpPr>
            <p:cNvPr id="809" name="Google Shape;809;g286b00870f9_1_1135"/>
            <p:cNvSpPr/>
            <p:nvPr/>
          </p:nvSpPr>
          <p:spPr>
            <a:xfrm>
              <a:off x="6932567" y="490307"/>
              <a:ext cx="223729" cy="739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Waterleiding</a:t>
              </a:r>
              <a:endParaRPr lang="en-US" sz="1000" b="1">
                <a:solidFill>
                  <a:srgbClr val="FFFFFF"/>
                </a:solidFill>
                <a:latin typeface="Arial"/>
              </a:endParaRPr>
            </a:p>
          </p:txBody>
        </p:sp>
      </p:grpSp>
      <p:grpSp>
        <p:nvGrpSpPr>
          <p:cNvPr id="818" name="Google Shape;818;g286b00870f9_1_1135"/>
          <p:cNvGrpSpPr/>
          <p:nvPr/>
        </p:nvGrpSpPr>
        <p:grpSpPr>
          <a:xfrm>
            <a:off x="377443" y="1888521"/>
            <a:ext cx="1255962" cy="656712"/>
            <a:chOff x="6943296" y="461407"/>
            <a:chExt cx="213000" cy="225674"/>
          </a:xfrm>
        </p:grpSpPr>
        <p:sp>
          <p:nvSpPr>
            <p:cNvPr id="819" name="Google Shape;819;g286b00870f9_1_113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inNetwerk:Nuts-voorzieningnetwerk</a:t>
              </a:r>
              <a:endParaRPr sz="800">
                <a:solidFill>
                  <a:srgbClr val="000000"/>
                </a:solidFill>
                <a:latin typeface="Arial"/>
                <a:ea typeface="Arial"/>
                <a:cs typeface="Arial"/>
                <a:sym typeface="Arial"/>
              </a:endParaRPr>
            </a:p>
          </p:txBody>
        </p:sp>
        <p:sp>
          <p:nvSpPr>
            <p:cNvPr id="820" name="Google Shape;820;g286b00870f9_1_1135"/>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900" b="1" err="1">
                  <a:solidFill>
                    <a:srgbClr val="FFFFFF"/>
                  </a:solidFill>
                  <a:latin typeface="Arial"/>
                </a:rPr>
                <a:t>Nutsvoorziening</a:t>
              </a:r>
              <a:r>
                <a:rPr lang="en-US" sz="900" b="1">
                  <a:solidFill>
                    <a:srgbClr val="FFFFFF"/>
                  </a:solidFill>
                  <a:latin typeface="Arial"/>
                </a:rPr>
                <a:t>-link</a:t>
              </a:r>
              <a:endParaRPr lang="en-US" sz="2000">
                <a:solidFill>
                  <a:srgbClr val="373636"/>
                </a:solidFill>
                <a:latin typeface="Arial"/>
              </a:endParaRPr>
            </a:p>
          </p:txBody>
        </p:sp>
      </p:grpSp>
      <p:grpSp>
        <p:nvGrpSpPr>
          <p:cNvPr id="824" name="Google Shape;824;g286b00870f9_1_1135"/>
          <p:cNvGrpSpPr/>
          <p:nvPr/>
        </p:nvGrpSpPr>
        <p:grpSpPr>
          <a:xfrm>
            <a:off x="689006" y="3473479"/>
            <a:ext cx="944399" cy="538548"/>
            <a:chOff x="6943296" y="482041"/>
            <a:chExt cx="213000" cy="164282"/>
          </a:xfrm>
        </p:grpSpPr>
        <p:sp>
          <p:nvSpPr>
            <p:cNvPr id="825" name="Google Shape;825;g286b00870f9_1_1135"/>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Plaatsnaam</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Geometrie</a:t>
              </a:r>
              <a:endParaRPr lang="en-US" sz="800">
                <a:solidFill>
                  <a:srgbClr val="000000"/>
                </a:solidFill>
                <a:latin typeface="Arial"/>
                <a:ea typeface="Arial"/>
                <a:cs typeface="Arial"/>
                <a:sym typeface="Arial"/>
              </a:endParaRPr>
            </a:p>
          </p:txBody>
        </p:sp>
        <p:sp>
          <p:nvSpPr>
            <p:cNvPr id="826" name="Google Shape;826;g286b00870f9_1_1135"/>
            <p:cNvSpPr/>
            <p:nvPr/>
          </p:nvSpPr>
          <p:spPr>
            <a:xfrm>
              <a:off x="6943296" y="482041"/>
              <a:ext cx="213000" cy="6252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Plaats</a:t>
              </a:r>
              <a:endParaRPr lang="en-US" sz="600">
                <a:solidFill>
                  <a:srgbClr val="373636"/>
                </a:solidFill>
                <a:latin typeface="Arial"/>
              </a:endParaRPr>
            </a:p>
          </p:txBody>
        </p:sp>
      </p:grpSp>
      <p:grpSp>
        <p:nvGrpSpPr>
          <p:cNvPr id="6" name="Google Shape;824;g286b00870f9_1_1135">
            <a:extLst>
              <a:ext uri="{FF2B5EF4-FFF2-40B4-BE49-F238E27FC236}">
                <a16:creationId xmlns:a16="http://schemas.microsoft.com/office/drawing/2014/main" id="{D74F07E7-876C-B5A7-F864-3B7D8B31A21A}"/>
              </a:ext>
            </a:extLst>
          </p:cNvPr>
          <p:cNvGrpSpPr/>
          <p:nvPr/>
        </p:nvGrpSpPr>
        <p:grpSpPr>
          <a:xfrm>
            <a:off x="689006" y="2888674"/>
            <a:ext cx="944400" cy="457769"/>
            <a:chOff x="6943296" y="488187"/>
            <a:chExt cx="213000" cy="157309"/>
          </a:xfrm>
        </p:grpSpPr>
        <p:sp>
          <p:nvSpPr>
            <p:cNvPr id="7" name="Google Shape;825;g286b00870f9_1_1135">
              <a:extLst>
                <a:ext uri="{FF2B5EF4-FFF2-40B4-BE49-F238E27FC236}">
                  <a16:creationId xmlns:a16="http://schemas.microsoft.com/office/drawing/2014/main" id="{F25B81CE-19DA-30BA-6A1B-D0538757C105}"/>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adres</a:t>
              </a:r>
              <a:endParaRPr sz="800">
                <a:solidFill>
                  <a:srgbClr val="000000"/>
                </a:solidFill>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D2560ABD-C5BB-0728-9156-D23607FFF565}"/>
                </a:ext>
              </a:extLst>
            </p:cNvPr>
            <p:cNvSpPr/>
            <p:nvPr/>
          </p:nvSpPr>
          <p:spPr>
            <a:xfrm>
              <a:off x="6943296" y="488187"/>
              <a:ext cx="213000" cy="7609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Aansluiting</a:t>
              </a:r>
              <a:endParaRPr lang="en-US" sz="800" b="1">
                <a:solidFill>
                  <a:srgbClr val="FFFFFF"/>
                </a:solidFill>
                <a:latin typeface="Arial"/>
                <a:ea typeface="Arial"/>
                <a:cs typeface="Arial"/>
              </a:endParaRPr>
            </a:p>
          </p:txBody>
        </p:sp>
      </p:grpSp>
      <p:grpSp>
        <p:nvGrpSpPr>
          <p:cNvPr id="39" name="Google Shape;818;g286b00870f9_1_1135">
            <a:extLst>
              <a:ext uri="{FF2B5EF4-FFF2-40B4-BE49-F238E27FC236}">
                <a16:creationId xmlns:a16="http://schemas.microsoft.com/office/drawing/2014/main" id="{2B0CCAE5-3BFF-1C55-6355-DAAA50F47E16}"/>
              </a:ext>
            </a:extLst>
          </p:cNvPr>
          <p:cNvGrpSpPr/>
          <p:nvPr/>
        </p:nvGrpSpPr>
        <p:grpSpPr>
          <a:xfrm>
            <a:off x="1813190" y="2130877"/>
            <a:ext cx="1269996" cy="656714"/>
            <a:chOff x="6943296" y="461407"/>
            <a:chExt cx="213002" cy="225675"/>
          </a:xfrm>
        </p:grpSpPr>
        <p:sp>
          <p:nvSpPr>
            <p:cNvPr id="40" name="Google Shape;819;g286b00870f9_1_1135">
              <a:extLst>
                <a:ext uri="{FF2B5EF4-FFF2-40B4-BE49-F238E27FC236}">
                  <a16:creationId xmlns:a16="http://schemas.microsoft.com/office/drawing/2014/main" id="{9D3CEF38-5CD0-34FF-1444-2C1C3D597B5D}"/>
                </a:ext>
              </a:extLst>
            </p:cNvPr>
            <p:cNvSpPr/>
            <p:nvPr/>
          </p:nvSpPr>
          <p:spPr>
            <a:xfrm>
              <a:off x="6943298" y="564082"/>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domeinobjecttype</a:t>
              </a:r>
              <a:endParaRPr sz="800">
                <a:solidFill>
                  <a:srgbClr val="000000"/>
                </a:solidFill>
                <a:latin typeface="Arial"/>
                <a:ea typeface="Arial"/>
                <a:cs typeface="Arial"/>
                <a:sym typeface="Arial"/>
              </a:endParaRPr>
            </a:p>
          </p:txBody>
        </p:sp>
        <p:sp>
          <p:nvSpPr>
            <p:cNvPr id="41" name="Google Shape;820;g286b00870f9_1_1135">
              <a:extLst>
                <a:ext uri="{FF2B5EF4-FFF2-40B4-BE49-F238E27FC236}">
                  <a16:creationId xmlns:a16="http://schemas.microsoft.com/office/drawing/2014/main" id="{5CB9A91B-E83F-BB9F-5600-A4520D7719C9}"/>
                </a:ext>
              </a:extLst>
            </p:cNvPr>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Domeinobject</a:t>
              </a:r>
              <a:endParaRPr lang="en-US" sz="2400">
                <a:solidFill>
                  <a:srgbClr val="373636"/>
                </a:solidFill>
                <a:latin typeface="Arial"/>
              </a:endParaRPr>
            </a:p>
          </p:txBody>
        </p:sp>
      </p:grpSp>
      <p:cxnSp>
        <p:nvCxnSpPr>
          <p:cNvPr id="44" name="Connector: Elbow 43">
            <a:extLst>
              <a:ext uri="{FF2B5EF4-FFF2-40B4-BE49-F238E27FC236}">
                <a16:creationId xmlns:a16="http://schemas.microsoft.com/office/drawing/2014/main" id="{6A858636-DF49-EE3D-F69E-FF680E7C7DDE}"/>
              </a:ext>
            </a:extLst>
          </p:cNvPr>
          <p:cNvCxnSpPr>
            <a:cxnSpLocks/>
            <a:stCxn id="825" idx="3"/>
            <a:endCxn id="40" idx="2"/>
          </p:cNvCxnSpPr>
          <p:nvPr/>
        </p:nvCxnSpPr>
        <p:spPr>
          <a:xfrm flipV="1">
            <a:off x="1633405" y="2787591"/>
            <a:ext cx="814789" cy="10493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B3CFE8-10A2-32A2-8D99-1D387B584AF7}"/>
              </a:ext>
            </a:extLst>
          </p:cNvPr>
          <p:cNvCxnSpPr>
            <a:cxnSpLocks/>
            <a:stCxn id="808" idx="2"/>
            <a:endCxn id="820" idx="0"/>
          </p:cNvCxnSpPr>
          <p:nvPr/>
        </p:nvCxnSpPr>
        <p:spPr>
          <a:xfrm>
            <a:off x="1005424" y="1566657"/>
            <a:ext cx="0" cy="3218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D9A94887-8C2E-61BF-3403-751504513066}"/>
              </a:ext>
            </a:extLst>
          </p:cNvPr>
          <p:cNvCxnSpPr>
            <a:cxnSpLocks/>
            <a:stCxn id="7" idx="3"/>
            <a:endCxn id="40" idx="2"/>
          </p:cNvCxnSpPr>
          <p:nvPr/>
        </p:nvCxnSpPr>
        <p:spPr>
          <a:xfrm flipV="1">
            <a:off x="1633406" y="2787591"/>
            <a:ext cx="814788" cy="44039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6" name="Google Shape;824;g286b00870f9_1_1135">
            <a:extLst>
              <a:ext uri="{FF2B5EF4-FFF2-40B4-BE49-F238E27FC236}">
                <a16:creationId xmlns:a16="http://schemas.microsoft.com/office/drawing/2014/main" id="{951BB4EF-91F8-DC64-BED9-38A70004E02D}"/>
              </a:ext>
            </a:extLst>
          </p:cNvPr>
          <p:cNvGrpSpPr/>
          <p:nvPr/>
        </p:nvGrpSpPr>
        <p:grpSpPr>
          <a:xfrm>
            <a:off x="1409771" y="4169083"/>
            <a:ext cx="1470456" cy="381087"/>
            <a:chOff x="6943296" y="482041"/>
            <a:chExt cx="213000" cy="123161"/>
          </a:xfrm>
        </p:grpSpPr>
        <p:sp>
          <p:nvSpPr>
            <p:cNvPr id="37" name="Google Shape;825;g286b00870f9_1_1135">
              <a:extLst>
                <a:ext uri="{FF2B5EF4-FFF2-40B4-BE49-F238E27FC236}">
                  <a16:creationId xmlns:a16="http://schemas.microsoft.com/office/drawing/2014/main" id="{2BF141AC-B15E-7FF5-53F1-C1C01A1AD97B}"/>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38" name="Google Shape;826;g286b00870f9_1_1135">
              <a:extLst>
                <a:ext uri="{FF2B5EF4-FFF2-40B4-BE49-F238E27FC236}">
                  <a16:creationId xmlns:a16="http://schemas.microsoft.com/office/drawing/2014/main" id="{56B67609-FF1A-204E-087D-0B28388BD93B}"/>
                </a:ext>
              </a:extLst>
            </p:cNvPr>
            <p:cNvSpPr/>
            <p:nvPr/>
          </p:nvSpPr>
          <p:spPr>
            <a:xfrm>
              <a:off x="6943296" y="482041"/>
              <a:ext cx="213000" cy="8204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Verbruikzone</a:t>
              </a:r>
              <a:endParaRPr lang="en-US" sz="600">
                <a:solidFill>
                  <a:srgbClr val="373636"/>
                </a:solidFill>
                <a:latin typeface="Arial"/>
              </a:endParaRPr>
            </a:p>
          </p:txBody>
        </p:sp>
      </p:grpSp>
      <p:grpSp>
        <p:nvGrpSpPr>
          <p:cNvPr id="42" name="Google Shape;824;g286b00870f9_1_1135">
            <a:extLst>
              <a:ext uri="{FF2B5EF4-FFF2-40B4-BE49-F238E27FC236}">
                <a16:creationId xmlns:a16="http://schemas.microsoft.com/office/drawing/2014/main" id="{94E2D5B4-CEC6-A7F0-F4CA-720EBD0DAF25}"/>
              </a:ext>
            </a:extLst>
          </p:cNvPr>
          <p:cNvGrpSpPr/>
          <p:nvPr/>
        </p:nvGrpSpPr>
        <p:grpSpPr>
          <a:xfrm>
            <a:off x="1409771" y="4592224"/>
            <a:ext cx="1470457" cy="360132"/>
            <a:chOff x="6943296" y="482041"/>
            <a:chExt cx="213000" cy="109857"/>
          </a:xfrm>
        </p:grpSpPr>
        <p:sp>
          <p:nvSpPr>
            <p:cNvPr id="43" name="Google Shape;825;g286b00870f9_1_1135">
              <a:extLst>
                <a:ext uri="{FF2B5EF4-FFF2-40B4-BE49-F238E27FC236}">
                  <a16:creationId xmlns:a16="http://schemas.microsoft.com/office/drawing/2014/main" id="{973A2B1A-E867-7A8D-6FCC-16907256B0CF}"/>
                </a:ext>
              </a:extLst>
            </p:cNvPr>
            <p:cNvSpPr/>
            <p:nvPr/>
          </p:nvSpPr>
          <p:spPr>
            <a:xfrm>
              <a:off x="6943296" y="564081"/>
              <a:ext cx="213000" cy="2781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45" name="Google Shape;826;g286b00870f9_1_1135">
              <a:extLst>
                <a:ext uri="{FF2B5EF4-FFF2-40B4-BE49-F238E27FC236}">
                  <a16:creationId xmlns:a16="http://schemas.microsoft.com/office/drawing/2014/main" id="{1D7EF852-52C0-516A-4767-3948C75FF5FA}"/>
                </a:ext>
              </a:extLst>
            </p:cNvPr>
            <p:cNvSpPr/>
            <p:nvPr/>
          </p:nvSpPr>
          <p:spPr>
            <a:xfrm>
              <a:off x="6943296" y="482041"/>
              <a:ext cx="213000" cy="81939"/>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DistrictMeteredArea</a:t>
              </a:r>
              <a:endParaRPr lang="en-US" sz="600">
                <a:solidFill>
                  <a:srgbClr val="373636"/>
                </a:solidFill>
                <a:latin typeface="Arial"/>
              </a:endParaRPr>
            </a:p>
          </p:txBody>
        </p:sp>
      </p:grpSp>
      <p:cxnSp>
        <p:nvCxnSpPr>
          <p:cNvPr id="51" name="Connector: Elbow 50">
            <a:extLst>
              <a:ext uri="{FF2B5EF4-FFF2-40B4-BE49-F238E27FC236}">
                <a16:creationId xmlns:a16="http://schemas.microsoft.com/office/drawing/2014/main" id="{C82E4532-2D19-71EA-5F50-7B3AFA8F9F6A}"/>
              </a:ext>
            </a:extLst>
          </p:cNvPr>
          <p:cNvCxnSpPr>
            <a:cxnSpLocks/>
            <a:stCxn id="38" idx="1"/>
            <a:endCxn id="825" idx="2"/>
          </p:cNvCxnSpPr>
          <p:nvPr/>
        </p:nvCxnSpPr>
        <p:spPr>
          <a:xfrm rot="10800000">
            <a:off x="1161207" y="4012028"/>
            <a:ext cx="248565" cy="283981"/>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3" name="Connector: Elbow 52">
            <a:extLst>
              <a:ext uri="{FF2B5EF4-FFF2-40B4-BE49-F238E27FC236}">
                <a16:creationId xmlns:a16="http://schemas.microsoft.com/office/drawing/2014/main" id="{E33D93BC-462E-DFF0-04D9-70427A7597E0}"/>
              </a:ext>
            </a:extLst>
          </p:cNvPr>
          <p:cNvCxnSpPr>
            <a:cxnSpLocks/>
            <a:stCxn id="45" idx="1"/>
            <a:endCxn id="825" idx="2"/>
          </p:cNvCxnSpPr>
          <p:nvPr/>
        </p:nvCxnSpPr>
        <p:spPr>
          <a:xfrm rot="10800000">
            <a:off x="1161207" y="4012028"/>
            <a:ext cx="248565" cy="714503"/>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57" name="Google Shape;807;g286b00870f9_1_1135">
            <a:extLst>
              <a:ext uri="{FF2B5EF4-FFF2-40B4-BE49-F238E27FC236}">
                <a16:creationId xmlns:a16="http://schemas.microsoft.com/office/drawing/2014/main" id="{BBA57FC8-A480-BDC3-1B78-72863D7C2697}"/>
              </a:ext>
            </a:extLst>
          </p:cNvPr>
          <p:cNvGrpSpPr/>
          <p:nvPr/>
        </p:nvGrpSpPr>
        <p:grpSpPr>
          <a:xfrm>
            <a:off x="4054023" y="2185550"/>
            <a:ext cx="1823769" cy="845536"/>
            <a:chOff x="6943296" y="534441"/>
            <a:chExt cx="213000" cy="190961"/>
          </a:xfrm>
        </p:grpSpPr>
        <p:sp>
          <p:nvSpPr>
            <p:cNvPr id="58" name="Google Shape;808;g286b00870f9_1_1135">
              <a:extLst>
                <a:ext uri="{FF2B5EF4-FFF2-40B4-BE49-F238E27FC236}">
                  <a16:creationId xmlns:a16="http://schemas.microsoft.com/office/drawing/2014/main" id="{CBA0FC8E-C227-5783-67ED-BFB0D0180320}"/>
                </a:ext>
              </a:extLst>
            </p:cNvPr>
            <p:cNvSpPr/>
            <p:nvPr/>
          </p:nvSpPr>
          <p:spPr>
            <a:xfrm>
              <a:off x="6943296" y="590669"/>
              <a:ext cx="213000" cy="1347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a:t>
              </a:r>
              <a:r>
                <a:rPr lang="en-US" sz="800">
                  <a:solidFill>
                    <a:srgbClr val="000000"/>
                  </a:solidFill>
                  <a:latin typeface="Arial"/>
                  <a:ea typeface="Arial"/>
                  <a:cs typeface="Arial"/>
                  <a:sym typeface="Arial"/>
                </a:rPr>
                <a:t> met sensor</a:t>
              </a:r>
            </a:p>
          </p:txBody>
        </p:sp>
        <p:sp>
          <p:nvSpPr>
            <p:cNvPr id="59" name="Google Shape;809;g286b00870f9_1_1135">
              <a:extLst>
                <a:ext uri="{FF2B5EF4-FFF2-40B4-BE49-F238E27FC236}">
                  <a16:creationId xmlns:a16="http://schemas.microsoft.com/office/drawing/2014/main" id="{56CB9645-C92C-5F13-CF2E-8A972D12C1AE}"/>
                </a:ext>
              </a:extLst>
            </p:cNvPr>
            <p:cNvSpPr/>
            <p:nvPr/>
          </p:nvSpPr>
          <p:spPr>
            <a:xfrm>
              <a:off x="6943296" y="534441"/>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grpSp>
        <p:nvGrpSpPr>
          <p:cNvPr id="60" name="Google Shape;807;g286b00870f9_1_1135">
            <a:extLst>
              <a:ext uri="{FF2B5EF4-FFF2-40B4-BE49-F238E27FC236}">
                <a16:creationId xmlns:a16="http://schemas.microsoft.com/office/drawing/2014/main" id="{6D57A406-2F2A-544C-516C-1A886CAE9DFC}"/>
              </a:ext>
            </a:extLst>
          </p:cNvPr>
          <p:cNvGrpSpPr/>
          <p:nvPr/>
        </p:nvGrpSpPr>
        <p:grpSpPr>
          <a:xfrm>
            <a:off x="4054023" y="903884"/>
            <a:ext cx="1823769" cy="724745"/>
            <a:chOff x="6943296" y="477670"/>
            <a:chExt cx="213000" cy="145759"/>
          </a:xfrm>
        </p:grpSpPr>
        <p:sp>
          <p:nvSpPr>
            <p:cNvPr id="61" name="Google Shape;808;g286b00870f9_1_1135">
              <a:extLst>
                <a:ext uri="{FF2B5EF4-FFF2-40B4-BE49-F238E27FC236}">
                  <a16:creationId xmlns:a16="http://schemas.microsoft.com/office/drawing/2014/main" id="{6071F5CD-F655-C732-E143-8BECC45355D2}"/>
                </a:ext>
              </a:extLst>
            </p:cNvPr>
            <p:cNvSpPr/>
            <p:nvPr/>
          </p:nvSpPr>
          <p:spPr>
            <a:xfrm>
              <a:off x="6943296" y="531509"/>
              <a:ext cx="213000" cy="9192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p:txBody>
        </p:sp>
        <p:sp>
          <p:nvSpPr>
            <p:cNvPr id="62" name="Google Shape;809;g286b00870f9_1_1135">
              <a:extLst>
                <a:ext uri="{FF2B5EF4-FFF2-40B4-BE49-F238E27FC236}">
                  <a16:creationId xmlns:a16="http://schemas.microsoft.com/office/drawing/2014/main" id="{8DB2911D-32D3-3378-25EB-9765DD0DD296}"/>
                </a:ext>
              </a:extLst>
            </p:cNvPr>
            <p:cNvSpPr/>
            <p:nvPr/>
          </p:nvSpPr>
          <p:spPr>
            <a:xfrm>
              <a:off x="6943296" y="477670"/>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Observatieverzameling</a:t>
              </a:r>
              <a:endParaRPr lang="en-US" sz="1000">
                <a:solidFill>
                  <a:srgbClr val="373636"/>
                </a:solidFill>
                <a:latin typeface="Arial"/>
              </a:endParaRPr>
            </a:p>
          </p:txBody>
        </p:sp>
      </p:grpSp>
      <p:cxnSp>
        <p:nvCxnSpPr>
          <p:cNvPr id="768" name="Straight Connector 767">
            <a:extLst>
              <a:ext uri="{FF2B5EF4-FFF2-40B4-BE49-F238E27FC236}">
                <a16:creationId xmlns:a16="http://schemas.microsoft.com/office/drawing/2014/main" id="{77A068CF-18C3-E815-7C0F-8F66DD448055}"/>
              </a:ext>
            </a:extLst>
          </p:cNvPr>
          <p:cNvCxnSpPr>
            <a:stCxn id="61" idx="2"/>
            <a:endCxn id="59" idx="0"/>
          </p:cNvCxnSpPr>
          <p:nvPr/>
        </p:nvCxnSpPr>
        <p:spPr>
          <a:xfrm>
            <a:off x="4965908" y="1628629"/>
            <a:ext cx="0" cy="556921"/>
          </a:xfrm>
          <a:prstGeom prst="line">
            <a:avLst/>
          </a:prstGeom>
        </p:spPr>
        <p:style>
          <a:lnRef idx="1">
            <a:schemeClr val="accent2"/>
          </a:lnRef>
          <a:fillRef idx="0">
            <a:schemeClr val="accent2"/>
          </a:fillRef>
          <a:effectRef idx="0">
            <a:schemeClr val="accent2"/>
          </a:effectRef>
          <a:fontRef idx="minor">
            <a:schemeClr val="tx1"/>
          </a:fontRef>
        </p:style>
      </p:cxnSp>
      <p:grpSp>
        <p:nvGrpSpPr>
          <p:cNvPr id="769" name="Google Shape;824;g286b00870f9_1_1135">
            <a:extLst>
              <a:ext uri="{FF2B5EF4-FFF2-40B4-BE49-F238E27FC236}">
                <a16:creationId xmlns:a16="http://schemas.microsoft.com/office/drawing/2014/main" id="{5349447D-BCE9-5FEF-0C9A-4968222D95D7}"/>
              </a:ext>
            </a:extLst>
          </p:cNvPr>
          <p:cNvGrpSpPr/>
          <p:nvPr/>
        </p:nvGrpSpPr>
        <p:grpSpPr>
          <a:xfrm>
            <a:off x="3156333" y="3321144"/>
            <a:ext cx="1666376" cy="403745"/>
            <a:chOff x="6943296" y="482041"/>
            <a:chExt cx="213000" cy="123161"/>
          </a:xfrm>
        </p:grpSpPr>
        <p:sp>
          <p:nvSpPr>
            <p:cNvPr id="770" name="Google Shape;825;g286b00870f9_1_1135">
              <a:extLst>
                <a:ext uri="{FF2B5EF4-FFF2-40B4-BE49-F238E27FC236}">
                  <a16:creationId xmlns:a16="http://schemas.microsoft.com/office/drawing/2014/main" id="{2C4B3DAD-0EC0-CBF4-F5EA-A92042A1DC2E}"/>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71" name="Google Shape;826;g286b00870f9_1_1135">
              <a:extLst>
                <a:ext uri="{FF2B5EF4-FFF2-40B4-BE49-F238E27FC236}">
                  <a16:creationId xmlns:a16="http://schemas.microsoft.com/office/drawing/2014/main" id="{C56274E9-69D0-B3D4-4919-824AD7E5CDA2}"/>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IndividueelVerbruik-Observatie</a:t>
              </a:r>
              <a:endParaRPr lang="en-US" sz="600">
                <a:solidFill>
                  <a:srgbClr val="373636"/>
                </a:solidFill>
                <a:latin typeface="Arial"/>
              </a:endParaRPr>
            </a:p>
          </p:txBody>
        </p:sp>
      </p:grpSp>
      <p:grpSp>
        <p:nvGrpSpPr>
          <p:cNvPr id="781" name="Google Shape;824;g286b00870f9_1_1135">
            <a:extLst>
              <a:ext uri="{FF2B5EF4-FFF2-40B4-BE49-F238E27FC236}">
                <a16:creationId xmlns:a16="http://schemas.microsoft.com/office/drawing/2014/main" id="{1D382C5E-BFF1-0DCE-8ADD-76C85EA90624}"/>
              </a:ext>
            </a:extLst>
          </p:cNvPr>
          <p:cNvGrpSpPr/>
          <p:nvPr/>
        </p:nvGrpSpPr>
        <p:grpSpPr>
          <a:xfrm>
            <a:off x="3174276" y="4457091"/>
            <a:ext cx="1666377" cy="403745"/>
            <a:chOff x="6943296" y="482041"/>
            <a:chExt cx="213000" cy="123161"/>
          </a:xfrm>
        </p:grpSpPr>
        <p:sp>
          <p:nvSpPr>
            <p:cNvPr id="782" name="Google Shape;825;g286b00870f9_1_1135">
              <a:extLst>
                <a:ext uri="{FF2B5EF4-FFF2-40B4-BE49-F238E27FC236}">
                  <a16:creationId xmlns:a16="http://schemas.microsoft.com/office/drawing/2014/main" id="{BB581AB6-6D22-1472-A5A8-55EE527908A1}"/>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3" name="Google Shape;826;g286b00870f9_1_1135">
              <a:extLst>
                <a:ext uri="{FF2B5EF4-FFF2-40B4-BE49-F238E27FC236}">
                  <a16:creationId xmlns:a16="http://schemas.microsoft.com/office/drawing/2014/main" id="{181E0134-15B1-B7CC-A30A-FED416233EE5}"/>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Meterstaat</a:t>
              </a:r>
              <a:r>
                <a:rPr lang="en-US" sz="1000" b="1">
                  <a:solidFill>
                    <a:srgbClr val="FFFFFF"/>
                  </a:solidFill>
                  <a:latin typeface="Arial"/>
                </a:rPr>
                <a:t>-</a:t>
              </a:r>
            </a:p>
            <a:p>
              <a:pPr algn="ctr" defTabSz="685800"/>
              <a:r>
                <a:rPr lang="en-US" sz="1000" b="1" err="1">
                  <a:solidFill>
                    <a:srgbClr val="FFFFFF"/>
                  </a:solidFill>
                  <a:latin typeface="Arial"/>
                </a:rPr>
                <a:t>Observatie</a:t>
              </a:r>
              <a:endParaRPr lang="en-US" sz="600">
                <a:solidFill>
                  <a:srgbClr val="373636"/>
                </a:solidFill>
                <a:latin typeface="Arial"/>
              </a:endParaRPr>
            </a:p>
          </p:txBody>
        </p:sp>
      </p:grpSp>
      <p:cxnSp>
        <p:nvCxnSpPr>
          <p:cNvPr id="785" name="Connector: Elbow 784">
            <a:extLst>
              <a:ext uri="{FF2B5EF4-FFF2-40B4-BE49-F238E27FC236}">
                <a16:creationId xmlns:a16="http://schemas.microsoft.com/office/drawing/2014/main" id="{35EAE0E4-1C94-01F8-DBC7-DB361E86CF4B}"/>
              </a:ext>
            </a:extLst>
          </p:cNvPr>
          <p:cNvCxnSpPr>
            <a:stCxn id="771" idx="3"/>
            <a:endCxn id="58" idx="2"/>
          </p:cNvCxnSpPr>
          <p:nvPr/>
        </p:nvCxnSpPr>
        <p:spPr>
          <a:xfrm flipV="1">
            <a:off x="4822709" y="3031086"/>
            <a:ext cx="143199" cy="460175"/>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4" name="Connector: Elbow 793">
            <a:extLst>
              <a:ext uri="{FF2B5EF4-FFF2-40B4-BE49-F238E27FC236}">
                <a16:creationId xmlns:a16="http://schemas.microsoft.com/office/drawing/2014/main" id="{A396317C-C224-23BD-5737-26906317038B}"/>
              </a:ext>
            </a:extLst>
          </p:cNvPr>
          <p:cNvCxnSpPr>
            <a:stCxn id="783" idx="3"/>
            <a:endCxn id="58" idx="2"/>
          </p:cNvCxnSpPr>
          <p:nvPr/>
        </p:nvCxnSpPr>
        <p:spPr>
          <a:xfrm flipV="1">
            <a:off x="4840653" y="3031086"/>
            <a:ext cx="125255" cy="1596122"/>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796" name="Google Shape;818;g286b00870f9_1_1135">
            <a:extLst>
              <a:ext uri="{FF2B5EF4-FFF2-40B4-BE49-F238E27FC236}">
                <a16:creationId xmlns:a16="http://schemas.microsoft.com/office/drawing/2014/main" id="{3567DEDB-F812-715B-3CC3-CDE7635B2B9E}"/>
              </a:ext>
            </a:extLst>
          </p:cNvPr>
          <p:cNvGrpSpPr/>
          <p:nvPr/>
        </p:nvGrpSpPr>
        <p:grpSpPr>
          <a:xfrm>
            <a:off x="6840784" y="1975511"/>
            <a:ext cx="1331771" cy="525605"/>
            <a:chOff x="6943296" y="461407"/>
            <a:chExt cx="213000" cy="180620"/>
          </a:xfrm>
        </p:grpSpPr>
        <p:sp>
          <p:nvSpPr>
            <p:cNvPr id="797" name="Google Shape;819;g286b00870f9_1_1135">
              <a:extLst>
                <a:ext uri="{FF2B5EF4-FFF2-40B4-BE49-F238E27FC236}">
                  <a16:creationId xmlns:a16="http://schemas.microsoft.com/office/drawing/2014/main" id="{ED28DFE5-6402-134E-044C-5671DCBFE6B7}"/>
                </a:ext>
              </a:extLst>
            </p:cNvPr>
            <p:cNvSpPr/>
            <p:nvPr/>
          </p:nvSpPr>
          <p:spPr>
            <a:xfrm>
              <a:off x="6943296" y="547590"/>
              <a:ext cx="213000" cy="9443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type:Systeemtype</a:t>
              </a:r>
              <a:endParaRPr sz="800">
                <a:solidFill>
                  <a:srgbClr val="000000"/>
                </a:solidFill>
                <a:latin typeface="Arial"/>
                <a:ea typeface="Arial"/>
                <a:cs typeface="Arial"/>
                <a:sym typeface="Arial"/>
              </a:endParaRPr>
            </a:p>
          </p:txBody>
        </p:sp>
        <p:sp>
          <p:nvSpPr>
            <p:cNvPr id="798" name="Google Shape;820;g286b00870f9_1_1135">
              <a:extLst>
                <a:ext uri="{FF2B5EF4-FFF2-40B4-BE49-F238E27FC236}">
                  <a16:creationId xmlns:a16="http://schemas.microsoft.com/office/drawing/2014/main" id="{CADC788A-D29F-EA59-F685-3E556DA34A36}"/>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Sensor</a:t>
              </a:r>
              <a:endParaRPr lang="en-US" sz="1000">
                <a:solidFill>
                  <a:srgbClr val="373636"/>
                </a:solidFill>
                <a:latin typeface="Arial"/>
              </a:endParaRPr>
            </a:p>
          </p:txBody>
        </p:sp>
      </p:grpSp>
      <p:grpSp>
        <p:nvGrpSpPr>
          <p:cNvPr id="799" name="Google Shape;824;g286b00870f9_1_1135">
            <a:extLst>
              <a:ext uri="{FF2B5EF4-FFF2-40B4-BE49-F238E27FC236}">
                <a16:creationId xmlns:a16="http://schemas.microsoft.com/office/drawing/2014/main" id="{8D63EF01-B402-C52C-D701-611564B3A07F}"/>
              </a:ext>
            </a:extLst>
          </p:cNvPr>
          <p:cNvGrpSpPr/>
          <p:nvPr/>
        </p:nvGrpSpPr>
        <p:grpSpPr>
          <a:xfrm>
            <a:off x="6728787" y="1190338"/>
            <a:ext cx="1555773" cy="508784"/>
            <a:chOff x="6943296" y="513283"/>
            <a:chExt cx="213001" cy="129282"/>
          </a:xfrm>
        </p:grpSpPr>
        <p:sp>
          <p:nvSpPr>
            <p:cNvPr id="800" name="Google Shape;825;g286b00870f9_1_1135">
              <a:extLst>
                <a:ext uri="{FF2B5EF4-FFF2-40B4-BE49-F238E27FC236}">
                  <a16:creationId xmlns:a16="http://schemas.microsoft.com/office/drawing/2014/main" id="{F93D25D5-101F-1BA5-1024-D9731AEF3129}"/>
                </a:ext>
              </a:extLst>
            </p:cNvPr>
            <p:cNvSpPr/>
            <p:nvPr/>
          </p:nvSpPr>
          <p:spPr>
            <a:xfrm>
              <a:off x="6943296" y="579854"/>
              <a:ext cx="213000" cy="6271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1000">
                <a:solidFill>
                  <a:srgbClr val="000000"/>
                </a:solidFill>
                <a:latin typeface="Arial"/>
                <a:ea typeface="Arial"/>
                <a:cs typeface="Arial"/>
                <a:sym typeface="Arial"/>
              </a:endParaRPr>
            </a:p>
          </p:txBody>
        </p:sp>
        <p:sp>
          <p:nvSpPr>
            <p:cNvPr id="801" name="Google Shape;826;g286b00870f9_1_1135">
              <a:extLst>
                <a:ext uri="{FF2B5EF4-FFF2-40B4-BE49-F238E27FC236}">
                  <a16:creationId xmlns:a16="http://schemas.microsoft.com/office/drawing/2014/main" id="{ABA18693-36D2-29BA-BD48-43A646136B33}"/>
                </a:ext>
              </a:extLst>
            </p:cNvPr>
            <p:cNvSpPr/>
            <p:nvPr/>
          </p:nvSpPr>
          <p:spPr>
            <a:xfrm>
              <a:off x="6943297" y="513283"/>
              <a:ext cx="213000" cy="6657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Observatieprocedure</a:t>
              </a:r>
              <a:endParaRPr lang="en-US" sz="1000" b="1">
                <a:solidFill>
                  <a:srgbClr val="FFFFFF"/>
                </a:solidFill>
                <a:latin typeface="Arial"/>
                <a:ea typeface="Arial"/>
                <a:cs typeface="Arial"/>
              </a:endParaRPr>
            </a:p>
          </p:txBody>
        </p:sp>
      </p:grpSp>
      <p:cxnSp>
        <p:nvCxnSpPr>
          <p:cNvPr id="821" name="Straight Connector 820">
            <a:extLst>
              <a:ext uri="{FF2B5EF4-FFF2-40B4-BE49-F238E27FC236}">
                <a16:creationId xmlns:a16="http://schemas.microsoft.com/office/drawing/2014/main" id="{9CD06391-E394-AF4D-DF1E-53D0FE469729}"/>
              </a:ext>
            </a:extLst>
          </p:cNvPr>
          <p:cNvCxnSpPr>
            <a:cxnSpLocks/>
            <a:stCxn id="800" idx="2"/>
            <a:endCxn id="798" idx="0"/>
          </p:cNvCxnSpPr>
          <p:nvPr/>
        </p:nvCxnSpPr>
        <p:spPr>
          <a:xfrm>
            <a:off x="7506670" y="1699122"/>
            <a:ext cx="0" cy="2763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35" name="Connector: Elbow 834">
            <a:extLst>
              <a:ext uri="{FF2B5EF4-FFF2-40B4-BE49-F238E27FC236}">
                <a16:creationId xmlns:a16="http://schemas.microsoft.com/office/drawing/2014/main" id="{D8F4FB9A-3D36-7A0D-A5D4-6AA09555DDB0}"/>
              </a:ext>
            </a:extLst>
          </p:cNvPr>
          <p:cNvCxnSpPr>
            <a:cxnSpLocks/>
            <a:stCxn id="62" idx="0"/>
            <a:endCxn id="798" idx="3"/>
          </p:cNvCxnSpPr>
          <p:nvPr/>
        </p:nvCxnSpPr>
        <p:spPr>
          <a:xfrm rot="16200000" flipH="1">
            <a:off x="5971718" y="-101926"/>
            <a:ext cx="1195026" cy="3206647"/>
          </a:xfrm>
          <a:prstGeom prst="bentConnector4">
            <a:avLst>
              <a:gd name="adj1" fmla="val -19129"/>
              <a:gd name="adj2" fmla="val 107129"/>
            </a:avLst>
          </a:prstGeom>
        </p:spPr>
        <p:style>
          <a:lnRef idx="1">
            <a:schemeClr val="accent2"/>
          </a:lnRef>
          <a:fillRef idx="0">
            <a:schemeClr val="accent2"/>
          </a:fillRef>
          <a:effectRef idx="0">
            <a:schemeClr val="accent2"/>
          </a:effectRef>
          <a:fontRef idx="minor">
            <a:schemeClr val="tx1"/>
          </a:fontRef>
        </p:style>
      </p:cxnSp>
      <p:grpSp>
        <p:nvGrpSpPr>
          <p:cNvPr id="840" name="Google Shape;818;g286b00870f9_1_1135">
            <a:extLst>
              <a:ext uri="{FF2B5EF4-FFF2-40B4-BE49-F238E27FC236}">
                <a16:creationId xmlns:a16="http://schemas.microsoft.com/office/drawing/2014/main" id="{F948D124-4505-2C02-06B1-6D50EEBDDA05}"/>
              </a:ext>
            </a:extLst>
          </p:cNvPr>
          <p:cNvGrpSpPr/>
          <p:nvPr/>
        </p:nvGrpSpPr>
        <p:grpSpPr>
          <a:xfrm>
            <a:off x="6653566" y="2942145"/>
            <a:ext cx="962998" cy="462438"/>
            <a:chOff x="6943296" y="461407"/>
            <a:chExt cx="213000" cy="134490"/>
          </a:xfrm>
        </p:grpSpPr>
        <p:sp>
          <p:nvSpPr>
            <p:cNvPr id="841" name="Google Shape;819;g286b00870f9_1_1135">
              <a:extLst>
                <a:ext uri="{FF2B5EF4-FFF2-40B4-BE49-F238E27FC236}">
                  <a16:creationId xmlns:a16="http://schemas.microsoft.com/office/drawing/2014/main" id="{5DE49012-BEB2-B6AE-9235-B1C7645F765E}"/>
                </a:ext>
              </a:extLst>
            </p:cNvPr>
            <p:cNvSpPr/>
            <p:nvPr/>
          </p:nvSpPr>
          <p:spPr>
            <a:xfrm>
              <a:off x="6943296" y="533183"/>
              <a:ext cx="213000" cy="6271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identificator</a:t>
              </a:r>
              <a:endParaRPr sz="800">
                <a:solidFill>
                  <a:srgbClr val="000000"/>
                </a:solidFill>
                <a:latin typeface="Arial"/>
                <a:ea typeface="Arial"/>
                <a:cs typeface="Arial"/>
                <a:sym typeface="Arial"/>
              </a:endParaRPr>
            </a:p>
          </p:txBody>
        </p:sp>
        <p:sp>
          <p:nvSpPr>
            <p:cNvPr id="842" name="Google Shape;820;g286b00870f9_1_1135">
              <a:extLst>
                <a:ext uri="{FF2B5EF4-FFF2-40B4-BE49-F238E27FC236}">
                  <a16:creationId xmlns:a16="http://schemas.microsoft.com/office/drawing/2014/main" id="{2D2A8AED-D5DB-229A-61A1-340E98373879}"/>
                </a:ext>
              </a:extLst>
            </p:cNvPr>
            <p:cNvSpPr/>
            <p:nvPr/>
          </p:nvSpPr>
          <p:spPr>
            <a:xfrm>
              <a:off x="6943296" y="461407"/>
              <a:ext cx="213000" cy="717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Meter</a:t>
              </a:r>
              <a:endParaRPr lang="en-US" sz="1000">
                <a:solidFill>
                  <a:srgbClr val="373636"/>
                </a:solidFill>
                <a:latin typeface="Arial"/>
              </a:endParaRPr>
            </a:p>
          </p:txBody>
        </p:sp>
      </p:grpSp>
      <p:grpSp>
        <p:nvGrpSpPr>
          <p:cNvPr id="843" name="Google Shape;818;g286b00870f9_1_1135">
            <a:extLst>
              <a:ext uri="{FF2B5EF4-FFF2-40B4-BE49-F238E27FC236}">
                <a16:creationId xmlns:a16="http://schemas.microsoft.com/office/drawing/2014/main" id="{627C38D8-9614-F111-9642-26D5F9C9AA8F}"/>
              </a:ext>
            </a:extLst>
          </p:cNvPr>
          <p:cNvGrpSpPr/>
          <p:nvPr/>
        </p:nvGrpSpPr>
        <p:grpSpPr>
          <a:xfrm>
            <a:off x="8012013" y="3072758"/>
            <a:ext cx="970804" cy="574589"/>
            <a:chOff x="6943296" y="461407"/>
            <a:chExt cx="213000" cy="197453"/>
          </a:xfrm>
        </p:grpSpPr>
        <p:sp>
          <p:nvSpPr>
            <p:cNvPr id="844" name="Google Shape;819;g286b00870f9_1_1135">
              <a:extLst>
                <a:ext uri="{FF2B5EF4-FFF2-40B4-BE49-F238E27FC236}">
                  <a16:creationId xmlns:a16="http://schemas.microsoft.com/office/drawing/2014/main" id="{AD1F6ABD-0668-EC76-A93D-3DB8ADADF97D}"/>
                </a:ext>
              </a:extLst>
            </p:cNvPr>
            <p:cNvSpPr/>
            <p:nvPr/>
          </p:nvSpPr>
          <p:spPr>
            <a:xfrm>
              <a:off x="6943296" y="547590"/>
              <a:ext cx="213000" cy="11127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fabrikant</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 ^model</a:t>
              </a:r>
              <a:endParaRPr sz="800">
                <a:solidFill>
                  <a:srgbClr val="000000"/>
                </a:solidFill>
                <a:latin typeface="Arial"/>
                <a:ea typeface="Arial"/>
                <a:cs typeface="Arial"/>
                <a:sym typeface="Arial"/>
              </a:endParaRPr>
            </a:p>
          </p:txBody>
        </p:sp>
        <p:sp>
          <p:nvSpPr>
            <p:cNvPr id="846" name="Google Shape;820;g286b00870f9_1_1135">
              <a:extLst>
                <a:ext uri="{FF2B5EF4-FFF2-40B4-BE49-F238E27FC236}">
                  <a16:creationId xmlns:a16="http://schemas.microsoft.com/office/drawing/2014/main" id="{F362122A-022E-37C6-990C-B78D9A948C98}"/>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Metertype</a:t>
              </a:r>
              <a:endParaRPr lang="en-US" sz="1000">
                <a:solidFill>
                  <a:srgbClr val="373636"/>
                </a:solidFill>
                <a:latin typeface="Arial"/>
              </a:endParaRPr>
            </a:p>
          </p:txBody>
        </p:sp>
      </p:grpSp>
      <p:cxnSp>
        <p:nvCxnSpPr>
          <p:cNvPr id="850" name="Connector: Elbow 849">
            <a:extLst>
              <a:ext uri="{FF2B5EF4-FFF2-40B4-BE49-F238E27FC236}">
                <a16:creationId xmlns:a16="http://schemas.microsoft.com/office/drawing/2014/main" id="{C808C9CD-3BCF-09A2-B7BB-2231AFCB283F}"/>
              </a:ext>
            </a:extLst>
          </p:cNvPr>
          <p:cNvCxnSpPr>
            <a:cxnSpLocks/>
            <a:stCxn id="842" idx="0"/>
            <a:endCxn id="797" idx="2"/>
          </p:cNvCxnSpPr>
          <p:nvPr/>
        </p:nvCxnSpPr>
        <p:spPr>
          <a:xfrm rot="5400000" flipH="1" flipV="1">
            <a:off x="7100353" y="2535829"/>
            <a:ext cx="441029" cy="371605"/>
          </a:xfrm>
          <a:prstGeom prst="bent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1" name="Connector: Elbow 850">
            <a:extLst>
              <a:ext uri="{FF2B5EF4-FFF2-40B4-BE49-F238E27FC236}">
                <a16:creationId xmlns:a16="http://schemas.microsoft.com/office/drawing/2014/main" id="{83D753BA-F988-BAE0-2414-ED895D53EBF9}"/>
              </a:ext>
            </a:extLst>
          </p:cNvPr>
          <p:cNvCxnSpPr>
            <a:cxnSpLocks/>
            <a:stCxn id="846" idx="0"/>
            <a:endCxn id="797" idx="2"/>
          </p:cNvCxnSpPr>
          <p:nvPr/>
        </p:nvCxnSpPr>
        <p:spPr>
          <a:xfrm rot="16200000" flipV="1">
            <a:off x="7716222" y="2291564"/>
            <a:ext cx="571642" cy="990745"/>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6" name="Connector: Elbow 855">
            <a:extLst>
              <a:ext uri="{FF2B5EF4-FFF2-40B4-BE49-F238E27FC236}">
                <a16:creationId xmlns:a16="http://schemas.microsoft.com/office/drawing/2014/main" id="{38BF7A36-45E6-1919-51E3-C79648F0BB6B}"/>
              </a:ext>
            </a:extLst>
          </p:cNvPr>
          <p:cNvCxnSpPr>
            <a:cxnSpLocks/>
            <a:stCxn id="841" idx="3"/>
            <a:endCxn id="844" idx="1"/>
          </p:cNvCxnSpPr>
          <p:nvPr/>
        </p:nvCxnSpPr>
        <p:spPr>
          <a:xfrm>
            <a:off x="7616564" y="3296764"/>
            <a:ext cx="395449" cy="188685"/>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grpSp>
        <p:nvGrpSpPr>
          <p:cNvPr id="864" name="Google Shape;818;g286b00870f9_1_1135">
            <a:extLst>
              <a:ext uri="{FF2B5EF4-FFF2-40B4-BE49-F238E27FC236}">
                <a16:creationId xmlns:a16="http://schemas.microsoft.com/office/drawing/2014/main" id="{05CF2067-2790-BA92-D17F-C7FB95087621}"/>
              </a:ext>
            </a:extLst>
          </p:cNvPr>
          <p:cNvGrpSpPr/>
          <p:nvPr/>
        </p:nvGrpSpPr>
        <p:grpSpPr>
          <a:xfrm>
            <a:off x="6482517" y="4085724"/>
            <a:ext cx="1331771" cy="605112"/>
            <a:chOff x="6943296" y="461407"/>
            <a:chExt cx="213000" cy="207942"/>
          </a:xfrm>
        </p:grpSpPr>
        <p:sp>
          <p:nvSpPr>
            <p:cNvPr id="865" name="Google Shape;819;g286b00870f9_1_1135">
              <a:extLst>
                <a:ext uri="{FF2B5EF4-FFF2-40B4-BE49-F238E27FC236}">
                  <a16:creationId xmlns:a16="http://schemas.microsoft.com/office/drawing/2014/main" id="{E371DC6E-F918-2C7C-2F64-4416D5407BC1}"/>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DeploymentTijdstip</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gedeployedDoor:Agent</a:t>
              </a:r>
              <a:endParaRPr sz="800">
                <a:solidFill>
                  <a:srgbClr val="000000"/>
                </a:solidFill>
                <a:latin typeface="Arial"/>
                <a:ea typeface="Arial"/>
                <a:cs typeface="Arial"/>
                <a:sym typeface="Arial"/>
              </a:endParaRPr>
            </a:p>
          </p:txBody>
        </p:sp>
        <p:sp>
          <p:nvSpPr>
            <p:cNvPr id="866" name="Google Shape;820;g286b00870f9_1_1135">
              <a:extLst>
                <a:ext uri="{FF2B5EF4-FFF2-40B4-BE49-F238E27FC236}">
                  <a16:creationId xmlns:a16="http://schemas.microsoft.com/office/drawing/2014/main" id="{BE114CDE-856A-1639-1180-C010F0684D7F}"/>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Deployment</a:t>
              </a:r>
              <a:endParaRPr lang="en-US" sz="1000">
                <a:solidFill>
                  <a:srgbClr val="373636"/>
                </a:solidFill>
                <a:latin typeface="Arial"/>
              </a:endParaRPr>
            </a:p>
          </p:txBody>
        </p:sp>
      </p:grpSp>
      <p:cxnSp>
        <p:nvCxnSpPr>
          <p:cNvPr id="868" name="Straight Connector 867">
            <a:extLst>
              <a:ext uri="{FF2B5EF4-FFF2-40B4-BE49-F238E27FC236}">
                <a16:creationId xmlns:a16="http://schemas.microsoft.com/office/drawing/2014/main" id="{DD310814-A058-8112-1BC4-1AAF61E335AC}"/>
              </a:ext>
            </a:extLst>
          </p:cNvPr>
          <p:cNvCxnSpPr>
            <a:cxnSpLocks/>
            <a:stCxn id="866" idx="0"/>
            <a:endCxn id="841" idx="2"/>
          </p:cNvCxnSpPr>
          <p:nvPr/>
        </p:nvCxnSpPr>
        <p:spPr>
          <a:xfrm flipH="1" flipV="1">
            <a:off x="7135065" y="3404583"/>
            <a:ext cx="13338" cy="681141"/>
          </a:xfrm>
          <a:prstGeom prst="line">
            <a:avLst/>
          </a:prstGeom>
        </p:spPr>
        <p:style>
          <a:lnRef idx="1">
            <a:schemeClr val="accent2"/>
          </a:lnRef>
          <a:fillRef idx="0">
            <a:schemeClr val="accent2"/>
          </a:fillRef>
          <a:effectRef idx="0">
            <a:schemeClr val="accent2"/>
          </a:effectRef>
          <a:fontRef idx="minor">
            <a:schemeClr val="tx1"/>
          </a:fontRef>
        </p:style>
      </p:cxnSp>
      <p:cxnSp>
        <p:nvCxnSpPr>
          <p:cNvPr id="870" name="Connector: Elbow 869">
            <a:extLst>
              <a:ext uri="{FF2B5EF4-FFF2-40B4-BE49-F238E27FC236}">
                <a16:creationId xmlns:a16="http://schemas.microsoft.com/office/drawing/2014/main" id="{99AA31BF-5529-D0A2-F34B-CA156A922C79}"/>
              </a:ext>
            </a:extLst>
          </p:cNvPr>
          <p:cNvCxnSpPr>
            <a:stCxn id="8" idx="0"/>
            <a:endCxn id="819" idx="2"/>
          </p:cNvCxnSpPr>
          <p:nvPr/>
        </p:nvCxnSpPr>
        <p:spPr>
          <a:xfrm rot="16200000" flipV="1">
            <a:off x="911595" y="2639063"/>
            <a:ext cx="343441" cy="155782"/>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72" name="Connector: Elbow 871">
            <a:extLst>
              <a:ext uri="{FF2B5EF4-FFF2-40B4-BE49-F238E27FC236}">
                <a16:creationId xmlns:a16="http://schemas.microsoft.com/office/drawing/2014/main" id="{F7F88B07-EDAD-C916-63A5-54E6DF80A2CF}"/>
              </a:ext>
            </a:extLst>
          </p:cNvPr>
          <p:cNvCxnSpPr>
            <a:stCxn id="865" idx="2"/>
            <a:endCxn id="8" idx="1"/>
          </p:cNvCxnSpPr>
          <p:nvPr/>
        </p:nvCxnSpPr>
        <p:spPr>
          <a:xfrm rot="5400000" flipH="1">
            <a:off x="3072984" y="615417"/>
            <a:ext cx="1691442" cy="6459397"/>
          </a:xfrm>
          <a:prstGeom prst="bentConnector4">
            <a:avLst>
              <a:gd name="adj1" fmla="val -21524"/>
              <a:gd name="adj2" fmla="val 103539"/>
            </a:avLst>
          </a:prstGeom>
        </p:spPr>
        <p:style>
          <a:lnRef idx="1">
            <a:schemeClr val="accent2"/>
          </a:lnRef>
          <a:fillRef idx="0">
            <a:schemeClr val="accent2"/>
          </a:fillRef>
          <a:effectRef idx="0">
            <a:schemeClr val="accent2"/>
          </a:effectRef>
          <a:fontRef idx="minor">
            <a:schemeClr val="tx1"/>
          </a:fontRef>
        </p:style>
      </p:cxnSp>
      <p:grpSp>
        <p:nvGrpSpPr>
          <p:cNvPr id="875" name="Google Shape;818;g286b00870f9_1_1135">
            <a:extLst>
              <a:ext uri="{FF2B5EF4-FFF2-40B4-BE49-F238E27FC236}">
                <a16:creationId xmlns:a16="http://schemas.microsoft.com/office/drawing/2014/main" id="{CA8B0197-E269-7D8A-ACA5-7E4AB565C6D2}"/>
              </a:ext>
            </a:extLst>
          </p:cNvPr>
          <p:cNvGrpSpPr/>
          <p:nvPr/>
        </p:nvGrpSpPr>
        <p:grpSpPr>
          <a:xfrm>
            <a:off x="2709333" y="1134469"/>
            <a:ext cx="1063414" cy="373723"/>
            <a:chOff x="6943296" y="461407"/>
            <a:chExt cx="213000" cy="128427"/>
          </a:xfrm>
        </p:grpSpPr>
        <p:sp>
          <p:nvSpPr>
            <p:cNvPr id="876" name="Google Shape;819;g286b00870f9_1_1135">
              <a:extLst>
                <a:ext uri="{FF2B5EF4-FFF2-40B4-BE49-F238E27FC236}">
                  <a16:creationId xmlns:a16="http://schemas.microsoft.com/office/drawing/2014/main" id="{E1406259-2A71-3E04-CDA6-616EF10F6DC7}"/>
                </a:ext>
              </a:extLst>
            </p:cNvPr>
            <p:cNvSpPr/>
            <p:nvPr/>
          </p:nvSpPr>
          <p:spPr>
            <a:xfrm>
              <a:off x="6943296" y="547590"/>
              <a:ext cx="213000" cy="4224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877" name="Google Shape;820;g286b00870f9_1_1135">
              <a:extLst>
                <a:ext uri="{FF2B5EF4-FFF2-40B4-BE49-F238E27FC236}">
                  <a16:creationId xmlns:a16="http://schemas.microsoft.com/office/drawing/2014/main" id="{4A5A1CBC-4630-999C-13A3-7CD067E5C41E}"/>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Kenmerktype</a:t>
              </a:r>
              <a:endParaRPr lang="en-US" sz="1000">
                <a:solidFill>
                  <a:srgbClr val="373636"/>
                </a:solidFill>
                <a:latin typeface="Arial"/>
              </a:endParaRPr>
            </a:p>
          </p:txBody>
        </p:sp>
      </p:grpSp>
      <p:cxnSp>
        <p:nvCxnSpPr>
          <p:cNvPr id="887" name="Connector: Elbow 886">
            <a:extLst>
              <a:ext uri="{FF2B5EF4-FFF2-40B4-BE49-F238E27FC236}">
                <a16:creationId xmlns:a16="http://schemas.microsoft.com/office/drawing/2014/main" id="{A3876A49-95D7-CF1F-50C5-2974637E0DBC}"/>
              </a:ext>
            </a:extLst>
          </p:cNvPr>
          <p:cNvCxnSpPr>
            <a:stCxn id="59" idx="1"/>
            <a:endCxn id="876" idx="2"/>
          </p:cNvCxnSpPr>
          <p:nvPr/>
        </p:nvCxnSpPr>
        <p:spPr>
          <a:xfrm rot="10800000">
            <a:off x="3241041" y="1508192"/>
            <a:ext cx="812983" cy="800756"/>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895" name="Connector: Elbow 894">
            <a:extLst>
              <a:ext uri="{FF2B5EF4-FFF2-40B4-BE49-F238E27FC236}">
                <a16:creationId xmlns:a16="http://schemas.microsoft.com/office/drawing/2014/main" id="{AB9A13A6-95DB-64B1-8BA5-7B2813E48B3D}"/>
              </a:ext>
            </a:extLst>
          </p:cNvPr>
          <p:cNvCxnSpPr>
            <a:stCxn id="58" idx="3"/>
            <a:endCxn id="797" idx="1"/>
          </p:cNvCxnSpPr>
          <p:nvPr/>
        </p:nvCxnSpPr>
        <p:spPr>
          <a:xfrm flipV="1">
            <a:off x="5877792" y="2363710"/>
            <a:ext cx="962992" cy="369091"/>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96" name="Connector: Elbow 895">
            <a:extLst>
              <a:ext uri="{FF2B5EF4-FFF2-40B4-BE49-F238E27FC236}">
                <a16:creationId xmlns:a16="http://schemas.microsoft.com/office/drawing/2014/main" id="{3874999B-5305-3D4B-3C05-A715CE20EDA9}"/>
              </a:ext>
            </a:extLst>
          </p:cNvPr>
          <p:cNvCxnSpPr>
            <a:cxnSpLocks/>
            <a:stCxn id="877" idx="3"/>
            <a:endCxn id="798" idx="1"/>
          </p:cNvCxnSpPr>
          <p:nvPr/>
        </p:nvCxnSpPr>
        <p:spPr>
          <a:xfrm>
            <a:off x="3772747" y="1257868"/>
            <a:ext cx="3068037" cy="841042"/>
          </a:xfrm>
          <a:prstGeom prst="bentConnector3">
            <a:avLst>
              <a:gd name="adj1" fmla="val 6508"/>
            </a:avLst>
          </a:prstGeom>
          <a:ln w="12700">
            <a:prstDash val="dash"/>
          </a:ln>
        </p:spPr>
        <p:style>
          <a:lnRef idx="1">
            <a:schemeClr val="accent2"/>
          </a:lnRef>
          <a:fillRef idx="0">
            <a:schemeClr val="accent2"/>
          </a:fillRef>
          <a:effectRef idx="0">
            <a:schemeClr val="accent2"/>
          </a:effectRef>
          <a:fontRef idx="minor">
            <a:schemeClr val="tx1"/>
          </a:fontRef>
        </p:style>
      </p:cxnSp>
      <p:grpSp>
        <p:nvGrpSpPr>
          <p:cNvPr id="909" name="Google Shape;818;g286b00870f9_1_1135">
            <a:extLst>
              <a:ext uri="{FF2B5EF4-FFF2-40B4-BE49-F238E27FC236}">
                <a16:creationId xmlns:a16="http://schemas.microsoft.com/office/drawing/2014/main" id="{9323EE93-17A4-6412-552C-F0FA94C422B5}"/>
              </a:ext>
            </a:extLst>
          </p:cNvPr>
          <p:cNvGrpSpPr/>
          <p:nvPr/>
        </p:nvGrpSpPr>
        <p:grpSpPr>
          <a:xfrm>
            <a:off x="5103108" y="3235761"/>
            <a:ext cx="1079521" cy="605112"/>
            <a:chOff x="6943296" y="461407"/>
            <a:chExt cx="213000" cy="207942"/>
          </a:xfrm>
        </p:grpSpPr>
        <p:sp>
          <p:nvSpPr>
            <p:cNvPr id="910" name="Google Shape;819;g286b00870f9_1_1135">
              <a:extLst>
                <a:ext uri="{FF2B5EF4-FFF2-40B4-BE49-F238E27FC236}">
                  <a16:creationId xmlns:a16="http://schemas.microsoft.com/office/drawing/2014/main" id="{6F6E11F1-2811-BF93-8565-D789928D5922}"/>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Resultaat:Statistiek</a:t>
              </a:r>
              <a:endParaRPr sz="800">
                <a:solidFill>
                  <a:srgbClr val="000000"/>
                </a:solidFill>
                <a:latin typeface="Arial"/>
                <a:ea typeface="Arial"/>
                <a:cs typeface="Arial"/>
                <a:sym typeface="Arial"/>
              </a:endParaRPr>
            </a:p>
          </p:txBody>
        </p:sp>
        <p:sp>
          <p:nvSpPr>
            <p:cNvPr id="911" name="Google Shape;820;g286b00870f9_1_1135">
              <a:extLst>
                <a:ext uri="{FF2B5EF4-FFF2-40B4-BE49-F238E27FC236}">
                  <a16:creationId xmlns:a16="http://schemas.microsoft.com/office/drawing/2014/main" id="{1F9A989C-43AB-AE57-BDA5-F8BA48E8B47C}"/>
                </a:ext>
              </a:extLst>
            </p:cNvPr>
            <p:cNvSpPr/>
            <p:nvPr/>
          </p:nvSpPr>
          <p:spPr>
            <a:xfrm>
              <a:off x="6943296" y="461407"/>
              <a:ext cx="213000" cy="11264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Statistische-Observatie</a:t>
              </a:r>
              <a:endParaRPr lang="en-US" sz="1000">
                <a:solidFill>
                  <a:srgbClr val="373636"/>
                </a:solidFill>
                <a:latin typeface="Arial"/>
              </a:endParaRPr>
            </a:p>
          </p:txBody>
        </p:sp>
      </p:grpSp>
      <p:cxnSp>
        <p:nvCxnSpPr>
          <p:cNvPr id="913" name="Straight Arrow Connector 912">
            <a:extLst>
              <a:ext uri="{FF2B5EF4-FFF2-40B4-BE49-F238E27FC236}">
                <a16:creationId xmlns:a16="http://schemas.microsoft.com/office/drawing/2014/main" id="{687D76FA-FAA8-4E5E-7D75-83AFF4A4CE89}"/>
              </a:ext>
            </a:extLst>
          </p:cNvPr>
          <p:cNvCxnSpPr>
            <a:stCxn id="911" idx="0"/>
            <a:endCxn id="58" idx="2"/>
          </p:cNvCxnSpPr>
          <p:nvPr/>
        </p:nvCxnSpPr>
        <p:spPr>
          <a:xfrm flipH="1" flipV="1">
            <a:off x="4965908" y="3031086"/>
            <a:ext cx="676961" cy="20467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4EB65B75-155D-0295-3881-F51A3E6EFB1E}"/>
              </a:ext>
            </a:extLst>
          </p:cNvPr>
          <p:cNvSpPr/>
          <p:nvPr/>
        </p:nvSpPr>
        <p:spPr>
          <a:xfrm>
            <a:off x="2929378" y="3772096"/>
            <a:ext cx="2015876" cy="633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8" name="Google Shape;824;g286b00870f9_1_1135">
            <a:extLst>
              <a:ext uri="{FF2B5EF4-FFF2-40B4-BE49-F238E27FC236}">
                <a16:creationId xmlns:a16="http://schemas.microsoft.com/office/drawing/2014/main" id="{E94266BE-9249-A841-1B90-EEFECDC418FC}"/>
              </a:ext>
            </a:extLst>
          </p:cNvPr>
          <p:cNvGrpSpPr/>
          <p:nvPr/>
        </p:nvGrpSpPr>
        <p:grpSpPr>
          <a:xfrm>
            <a:off x="3156332" y="3866497"/>
            <a:ext cx="1666377" cy="471092"/>
            <a:chOff x="6943296" y="461497"/>
            <a:chExt cx="213000" cy="143705"/>
          </a:xfrm>
        </p:grpSpPr>
        <p:sp>
          <p:nvSpPr>
            <p:cNvPr id="779" name="Google Shape;825;g286b00870f9_1_1135">
              <a:extLst>
                <a:ext uri="{FF2B5EF4-FFF2-40B4-BE49-F238E27FC236}">
                  <a16:creationId xmlns:a16="http://schemas.microsoft.com/office/drawing/2014/main" id="{4977BD41-DF52-4305-A2A4-6DE7D1BC44CF}"/>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0" name="Google Shape;826;g286b00870f9_1_1135">
              <a:extLst>
                <a:ext uri="{FF2B5EF4-FFF2-40B4-BE49-F238E27FC236}">
                  <a16:creationId xmlns:a16="http://schemas.microsoft.com/office/drawing/2014/main" id="{A19BED85-669E-1C98-A026-9B49AF2FD788}"/>
                </a:ext>
              </a:extLst>
            </p:cNvPr>
            <p:cNvSpPr/>
            <p:nvPr/>
          </p:nvSpPr>
          <p:spPr>
            <a:xfrm>
              <a:off x="6943296" y="461497"/>
              <a:ext cx="213000" cy="12433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GeaggregeerdVerbruik-Observatie</a:t>
              </a:r>
              <a:endParaRPr lang="en-US" sz="600">
                <a:solidFill>
                  <a:srgbClr val="373636"/>
                </a:solidFill>
                <a:latin typeface="Arial"/>
              </a:endParaRPr>
            </a:p>
          </p:txBody>
        </p:sp>
      </p:grpSp>
      <p:cxnSp>
        <p:nvCxnSpPr>
          <p:cNvPr id="3" name="Connector: Elbow 2">
            <a:extLst>
              <a:ext uri="{FF2B5EF4-FFF2-40B4-BE49-F238E27FC236}">
                <a16:creationId xmlns:a16="http://schemas.microsoft.com/office/drawing/2014/main" id="{5EED5976-9193-022C-6C31-A67E7EB350ED}"/>
              </a:ext>
            </a:extLst>
          </p:cNvPr>
          <p:cNvCxnSpPr>
            <a:cxnSpLocks/>
            <a:stCxn id="40" idx="3"/>
            <a:endCxn id="58" idx="1"/>
          </p:cNvCxnSpPr>
          <p:nvPr/>
        </p:nvCxnSpPr>
        <p:spPr>
          <a:xfrm>
            <a:off x="3083186" y="2608626"/>
            <a:ext cx="970837" cy="124175"/>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788" name="Connector: Elbow 787">
            <a:extLst>
              <a:ext uri="{FF2B5EF4-FFF2-40B4-BE49-F238E27FC236}">
                <a16:creationId xmlns:a16="http://schemas.microsoft.com/office/drawing/2014/main" id="{5CAA535B-6E3A-C7CC-768D-B8DCEF02B9D8}"/>
              </a:ext>
            </a:extLst>
          </p:cNvPr>
          <p:cNvCxnSpPr>
            <a:cxnSpLocks/>
            <a:stCxn id="780" idx="3"/>
            <a:endCxn id="58" idx="2"/>
          </p:cNvCxnSpPr>
          <p:nvPr/>
        </p:nvCxnSpPr>
        <p:spPr>
          <a:xfrm flipV="1">
            <a:off x="4822709" y="3031086"/>
            <a:ext cx="143199" cy="1039201"/>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sp>
        <p:nvSpPr>
          <p:cNvPr id="5" name="Rectangle: Diagonal Corners Rounded 4">
            <a:extLst>
              <a:ext uri="{FF2B5EF4-FFF2-40B4-BE49-F238E27FC236}">
                <a16:creationId xmlns:a16="http://schemas.microsoft.com/office/drawing/2014/main" id="{0FB411A4-88AD-77A3-5C0B-EB63750D247A}"/>
              </a:ext>
            </a:extLst>
          </p:cNvPr>
          <p:cNvSpPr/>
          <p:nvPr/>
        </p:nvSpPr>
        <p:spPr>
          <a:xfrm>
            <a:off x="8071338" y="86862"/>
            <a:ext cx="749164" cy="356996"/>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373636"/>
                </a:solidFill>
                <a:cs typeface="Arial"/>
                <a:hlinkClick r:id="rId3"/>
              </a:rPr>
              <a:t>UML</a:t>
            </a:r>
            <a:endParaRPr lang="en-US"/>
          </a:p>
        </p:txBody>
      </p:sp>
    </p:spTree>
    <p:extLst>
      <p:ext uri="{BB962C8B-B14F-4D97-AF65-F5344CB8AC3E}">
        <p14:creationId xmlns:p14="http://schemas.microsoft.com/office/powerpoint/2010/main" val="4231390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cxnSp>
        <p:nvCxnSpPr>
          <p:cNvPr id="828" name="Connector: Elbow 827">
            <a:extLst>
              <a:ext uri="{FF2B5EF4-FFF2-40B4-BE49-F238E27FC236}">
                <a16:creationId xmlns:a16="http://schemas.microsoft.com/office/drawing/2014/main" id="{881A7E14-3CB0-C5AC-C17F-DB6268B999C9}"/>
              </a:ext>
            </a:extLst>
          </p:cNvPr>
          <p:cNvCxnSpPr>
            <a:cxnSpLocks/>
            <a:stCxn id="59" idx="2"/>
            <a:endCxn id="801" idx="1"/>
          </p:cNvCxnSpPr>
          <p:nvPr/>
        </p:nvCxnSpPr>
        <p:spPr>
          <a:xfrm rot="5400000" flipH="1" flipV="1">
            <a:off x="6870854" y="960106"/>
            <a:ext cx="530295" cy="1283771"/>
          </a:xfrm>
          <a:prstGeom prst="bentConnector4">
            <a:avLst>
              <a:gd name="adj1" fmla="val -43108"/>
              <a:gd name="adj2" fmla="val 85516"/>
            </a:avLst>
          </a:prstGeom>
        </p:spPr>
        <p:style>
          <a:lnRef idx="1">
            <a:schemeClr val="accent2"/>
          </a:lnRef>
          <a:fillRef idx="0">
            <a:schemeClr val="accent2"/>
          </a:fillRef>
          <a:effectRef idx="0">
            <a:schemeClr val="accent2"/>
          </a:effectRef>
          <a:fontRef idx="minor">
            <a:schemeClr val="tx1"/>
          </a:fontRef>
        </p:style>
      </p:cxnSp>
      <p:sp>
        <p:nvSpPr>
          <p:cNvPr id="786" name="Google Shape;786;g286b00870f9_1_1135"/>
          <p:cNvSpPr txBox="1"/>
          <p:nvPr/>
        </p:nvSpPr>
        <p:spPr>
          <a:xfrm>
            <a:off x="463667" y="89890"/>
            <a:ext cx="8683888"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err="1">
                <a:solidFill>
                  <a:srgbClr val="373636"/>
                </a:solidFill>
                <a:latin typeface="Arial"/>
              </a:rPr>
              <a:t>Soorten</a:t>
            </a:r>
            <a:r>
              <a:rPr lang="en-GB" sz="3000" b="1">
                <a:solidFill>
                  <a:srgbClr val="373636"/>
                </a:solidFill>
                <a:latin typeface="Arial"/>
              </a:rPr>
              <a:t> </a:t>
            </a:r>
            <a:r>
              <a:rPr lang="en-GB" sz="3000" b="1" err="1">
                <a:solidFill>
                  <a:srgbClr val="373636"/>
                </a:solidFill>
                <a:latin typeface="Arial"/>
              </a:rPr>
              <a:t>observaties</a:t>
            </a:r>
            <a:r>
              <a:rPr lang="en-GB" sz="3000" b="1">
                <a:solidFill>
                  <a:srgbClr val="373636"/>
                </a:solidFill>
                <a:latin typeface="Arial"/>
              </a:rPr>
              <a:t>: </a:t>
            </a:r>
            <a:r>
              <a:rPr lang="en-GB" sz="3000" b="1" err="1">
                <a:solidFill>
                  <a:srgbClr val="373636"/>
                </a:solidFill>
                <a:latin typeface="Arial"/>
              </a:rPr>
              <a:t>verbruik</a:t>
            </a:r>
            <a:r>
              <a:rPr lang="en-GB" sz="3000" b="1">
                <a:solidFill>
                  <a:srgbClr val="373636"/>
                </a:solidFill>
              </a:rPr>
              <a:t> &amp; </a:t>
            </a:r>
            <a:r>
              <a:rPr lang="en-GB" sz="3000" b="1" err="1">
                <a:solidFill>
                  <a:srgbClr val="373636"/>
                </a:solidFill>
              </a:rPr>
              <a:t>meterstand</a:t>
            </a:r>
            <a:endParaRPr lang="en-GB" sz="2200" b="1" err="1">
              <a:solidFill>
                <a:srgbClr val="000000"/>
              </a:solidFill>
              <a:latin typeface="Arial"/>
              <a:ea typeface="Arial"/>
              <a:cs typeface="Arial"/>
            </a:endParaRPr>
          </a:p>
        </p:txBody>
      </p:sp>
      <p:grpSp>
        <p:nvGrpSpPr>
          <p:cNvPr id="57" name="Google Shape;807;g286b00870f9_1_1135">
            <a:extLst>
              <a:ext uri="{FF2B5EF4-FFF2-40B4-BE49-F238E27FC236}">
                <a16:creationId xmlns:a16="http://schemas.microsoft.com/office/drawing/2014/main" id="{BBA57FC8-A480-BDC3-1B78-72863D7C2697}"/>
              </a:ext>
            </a:extLst>
          </p:cNvPr>
          <p:cNvGrpSpPr/>
          <p:nvPr/>
        </p:nvGrpSpPr>
        <p:grpSpPr>
          <a:xfrm>
            <a:off x="5582232" y="1620343"/>
            <a:ext cx="1823769" cy="845536"/>
            <a:chOff x="6943296" y="534441"/>
            <a:chExt cx="213000" cy="190961"/>
          </a:xfrm>
        </p:grpSpPr>
        <p:sp>
          <p:nvSpPr>
            <p:cNvPr id="58" name="Google Shape;808;g286b00870f9_1_1135">
              <a:extLst>
                <a:ext uri="{FF2B5EF4-FFF2-40B4-BE49-F238E27FC236}">
                  <a16:creationId xmlns:a16="http://schemas.microsoft.com/office/drawing/2014/main" id="{CBA0FC8E-C227-5783-67ED-BFB0D0180320}"/>
                </a:ext>
              </a:extLst>
            </p:cNvPr>
            <p:cNvSpPr/>
            <p:nvPr/>
          </p:nvSpPr>
          <p:spPr>
            <a:xfrm>
              <a:off x="6943296" y="590669"/>
              <a:ext cx="213000" cy="1347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a:t>
              </a:r>
              <a:r>
                <a:rPr lang="en-US" sz="800">
                  <a:solidFill>
                    <a:srgbClr val="000000"/>
                  </a:solidFill>
                  <a:latin typeface="Arial"/>
                  <a:ea typeface="Arial"/>
                  <a:cs typeface="Arial"/>
                  <a:sym typeface="Arial"/>
                </a:rPr>
                <a:t> met sensor</a:t>
              </a:r>
            </a:p>
          </p:txBody>
        </p:sp>
        <p:sp>
          <p:nvSpPr>
            <p:cNvPr id="59" name="Google Shape;809;g286b00870f9_1_1135">
              <a:extLst>
                <a:ext uri="{FF2B5EF4-FFF2-40B4-BE49-F238E27FC236}">
                  <a16:creationId xmlns:a16="http://schemas.microsoft.com/office/drawing/2014/main" id="{56CB9645-C92C-5F13-CF2E-8A972D12C1AE}"/>
                </a:ext>
              </a:extLst>
            </p:cNvPr>
            <p:cNvSpPr/>
            <p:nvPr/>
          </p:nvSpPr>
          <p:spPr>
            <a:xfrm>
              <a:off x="6943296" y="534441"/>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grpSp>
        <p:nvGrpSpPr>
          <p:cNvPr id="769" name="Google Shape;824;g286b00870f9_1_1135">
            <a:extLst>
              <a:ext uri="{FF2B5EF4-FFF2-40B4-BE49-F238E27FC236}">
                <a16:creationId xmlns:a16="http://schemas.microsoft.com/office/drawing/2014/main" id="{5349447D-BCE9-5FEF-0C9A-4968222D95D7}"/>
              </a:ext>
            </a:extLst>
          </p:cNvPr>
          <p:cNvGrpSpPr/>
          <p:nvPr/>
        </p:nvGrpSpPr>
        <p:grpSpPr>
          <a:xfrm>
            <a:off x="3019209" y="3269828"/>
            <a:ext cx="1666376" cy="403745"/>
            <a:chOff x="6943296" y="482041"/>
            <a:chExt cx="213000" cy="123161"/>
          </a:xfrm>
        </p:grpSpPr>
        <p:sp>
          <p:nvSpPr>
            <p:cNvPr id="770" name="Google Shape;825;g286b00870f9_1_1135">
              <a:extLst>
                <a:ext uri="{FF2B5EF4-FFF2-40B4-BE49-F238E27FC236}">
                  <a16:creationId xmlns:a16="http://schemas.microsoft.com/office/drawing/2014/main" id="{2C4B3DAD-0EC0-CBF4-F5EA-A92042A1DC2E}"/>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71" name="Google Shape;826;g286b00870f9_1_1135">
              <a:extLst>
                <a:ext uri="{FF2B5EF4-FFF2-40B4-BE49-F238E27FC236}">
                  <a16:creationId xmlns:a16="http://schemas.microsoft.com/office/drawing/2014/main" id="{C56274E9-69D0-B3D4-4919-824AD7E5CDA2}"/>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IndividueelVerbruik-Observatie</a:t>
              </a:r>
              <a:endParaRPr lang="en-US" sz="600">
                <a:solidFill>
                  <a:srgbClr val="373636"/>
                </a:solidFill>
                <a:latin typeface="Arial"/>
              </a:endParaRPr>
            </a:p>
          </p:txBody>
        </p:sp>
      </p:grpSp>
      <p:grpSp>
        <p:nvGrpSpPr>
          <p:cNvPr id="781" name="Google Shape;824;g286b00870f9_1_1135">
            <a:extLst>
              <a:ext uri="{FF2B5EF4-FFF2-40B4-BE49-F238E27FC236}">
                <a16:creationId xmlns:a16="http://schemas.microsoft.com/office/drawing/2014/main" id="{1D382C5E-BFF1-0DCE-8ADD-76C85EA90624}"/>
              </a:ext>
            </a:extLst>
          </p:cNvPr>
          <p:cNvGrpSpPr/>
          <p:nvPr/>
        </p:nvGrpSpPr>
        <p:grpSpPr>
          <a:xfrm>
            <a:off x="3019210" y="4361230"/>
            <a:ext cx="1750040" cy="403745"/>
            <a:chOff x="6943296" y="482041"/>
            <a:chExt cx="213000" cy="123161"/>
          </a:xfrm>
        </p:grpSpPr>
        <p:sp>
          <p:nvSpPr>
            <p:cNvPr id="782" name="Google Shape;825;g286b00870f9_1_1135">
              <a:extLst>
                <a:ext uri="{FF2B5EF4-FFF2-40B4-BE49-F238E27FC236}">
                  <a16:creationId xmlns:a16="http://schemas.microsoft.com/office/drawing/2014/main" id="{BB581AB6-6D22-1472-A5A8-55EE527908A1}"/>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3" name="Google Shape;826;g286b00870f9_1_1135">
              <a:extLst>
                <a:ext uri="{FF2B5EF4-FFF2-40B4-BE49-F238E27FC236}">
                  <a16:creationId xmlns:a16="http://schemas.microsoft.com/office/drawing/2014/main" id="{181E0134-15B1-B7CC-A30A-FED416233EE5}"/>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Meterstaat</a:t>
              </a:r>
              <a:r>
                <a:rPr lang="en-US" sz="1000" b="1">
                  <a:solidFill>
                    <a:srgbClr val="FFFFFF"/>
                  </a:solidFill>
                  <a:latin typeface="Arial"/>
                </a:rPr>
                <a:t>-</a:t>
              </a:r>
            </a:p>
            <a:p>
              <a:pPr algn="ctr" defTabSz="685800"/>
              <a:r>
                <a:rPr lang="en-US" sz="1000" b="1" err="1">
                  <a:solidFill>
                    <a:srgbClr val="FFFFFF"/>
                  </a:solidFill>
                  <a:latin typeface="Arial"/>
                </a:rPr>
                <a:t>Observatie</a:t>
              </a:r>
              <a:endParaRPr lang="en-US" sz="600">
                <a:solidFill>
                  <a:srgbClr val="373636"/>
                </a:solidFill>
                <a:latin typeface="Arial"/>
              </a:endParaRPr>
            </a:p>
          </p:txBody>
        </p:sp>
      </p:grpSp>
      <p:cxnSp>
        <p:nvCxnSpPr>
          <p:cNvPr id="785" name="Connector: Elbow 784">
            <a:extLst>
              <a:ext uri="{FF2B5EF4-FFF2-40B4-BE49-F238E27FC236}">
                <a16:creationId xmlns:a16="http://schemas.microsoft.com/office/drawing/2014/main" id="{35EAE0E4-1C94-01F8-DBC7-DB361E86CF4B}"/>
              </a:ext>
            </a:extLst>
          </p:cNvPr>
          <p:cNvCxnSpPr>
            <a:stCxn id="771" idx="3"/>
            <a:endCxn id="58" idx="2"/>
          </p:cNvCxnSpPr>
          <p:nvPr/>
        </p:nvCxnSpPr>
        <p:spPr>
          <a:xfrm flipV="1">
            <a:off x="4685585" y="2465879"/>
            <a:ext cx="1808532" cy="974066"/>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4" name="Connector: Elbow 793">
            <a:extLst>
              <a:ext uri="{FF2B5EF4-FFF2-40B4-BE49-F238E27FC236}">
                <a16:creationId xmlns:a16="http://schemas.microsoft.com/office/drawing/2014/main" id="{A396317C-C224-23BD-5737-26906317038B}"/>
              </a:ext>
            </a:extLst>
          </p:cNvPr>
          <p:cNvCxnSpPr>
            <a:stCxn id="783" idx="3"/>
            <a:endCxn id="58" idx="2"/>
          </p:cNvCxnSpPr>
          <p:nvPr/>
        </p:nvCxnSpPr>
        <p:spPr>
          <a:xfrm flipV="1">
            <a:off x="4769250" y="2465879"/>
            <a:ext cx="1724867" cy="2065468"/>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799" name="Google Shape;824;g286b00870f9_1_1135">
            <a:extLst>
              <a:ext uri="{FF2B5EF4-FFF2-40B4-BE49-F238E27FC236}">
                <a16:creationId xmlns:a16="http://schemas.microsoft.com/office/drawing/2014/main" id="{8D63EF01-B402-C52C-D701-611564B3A07F}"/>
              </a:ext>
            </a:extLst>
          </p:cNvPr>
          <p:cNvGrpSpPr/>
          <p:nvPr/>
        </p:nvGrpSpPr>
        <p:grpSpPr>
          <a:xfrm>
            <a:off x="7777882" y="1145236"/>
            <a:ext cx="1285609" cy="508784"/>
            <a:chOff x="6943296" y="513283"/>
            <a:chExt cx="213001" cy="129282"/>
          </a:xfrm>
        </p:grpSpPr>
        <p:sp>
          <p:nvSpPr>
            <p:cNvPr id="800" name="Google Shape;825;g286b00870f9_1_1135">
              <a:extLst>
                <a:ext uri="{FF2B5EF4-FFF2-40B4-BE49-F238E27FC236}">
                  <a16:creationId xmlns:a16="http://schemas.microsoft.com/office/drawing/2014/main" id="{F93D25D5-101F-1BA5-1024-D9731AEF3129}"/>
                </a:ext>
              </a:extLst>
            </p:cNvPr>
            <p:cNvSpPr/>
            <p:nvPr/>
          </p:nvSpPr>
          <p:spPr>
            <a:xfrm>
              <a:off x="6943296" y="579854"/>
              <a:ext cx="213000" cy="6271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1000">
                <a:solidFill>
                  <a:srgbClr val="000000"/>
                </a:solidFill>
                <a:latin typeface="Arial"/>
                <a:ea typeface="Arial"/>
                <a:cs typeface="Arial"/>
                <a:sym typeface="Arial"/>
              </a:endParaRPr>
            </a:p>
          </p:txBody>
        </p:sp>
        <p:sp>
          <p:nvSpPr>
            <p:cNvPr id="801" name="Google Shape;826;g286b00870f9_1_1135">
              <a:extLst>
                <a:ext uri="{FF2B5EF4-FFF2-40B4-BE49-F238E27FC236}">
                  <a16:creationId xmlns:a16="http://schemas.microsoft.com/office/drawing/2014/main" id="{ABA18693-36D2-29BA-BD48-43A646136B33}"/>
                </a:ext>
              </a:extLst>
            </p:cNvPr>
            <p:cNvSpPr/>
            <p:nvPr/>
          </p:nvSpPr>
          <p:spPr>
            <a:xfrm>
              <a:off x="6943297" y="513283"/>
              <a:ext cx="213000" cy="9737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Observatie</a:t>
              </a:r>
              <a:r>
                <a:rPr lang="en-US" sz="1000" b="1">
                  <a:solidFill>
                    <a:srgbClr val="FFFFFF"/>
                  </a:solidFill>
                  <a:latin typeface="Arial"/>
                </a:rPr>
                <a:t>-procedure</a:t>
              </a:r>
              <a:endParaRPr lang="en-US" sz="1000" b="1">
                <a:solidFill>
                  <a:srgbClr val="FFFFFF"/>
                </a:solidFill>
                <a:latin typeface="Arial"/>
                <a:ea typeface="Arial"/>
                <a:cs typeface="Arial"/>
              </a:endParaRPr>
            </a:p>
          </p:txBody>
        </p:sp>
      </p:grpSp>
      <p:grpSp>
        <p:nvGrpSpPr>
          <p:cNvPr id="875" name="Google Shape;818;g286b00870f9_1_1135">
            <a:extLst>
              <a:ext uri="{FF2B5EF4-FFF2-40B4-BE49-F238E27FC236}">
                <a16:creationId xmlns:a16="http://schemas.microsoft.com/office/drawing/2014/main" id="{CA8B0197-E269-7D8A-ACA5-7E4AB565C6D2}"/>
              </a:ext>
            </a:extLst>
          </p:cNvPr>
          <p:cNvGrpSpPr/>
          <p:nvPr/>
        </p:nvGrpSpPr>
        <p:grpSpPr>
          <a:xfrm>
            <a:off x="4769249" y="844350"/>
            <a:ext cx="1188217" cy="513737"/>
            <a:chOff x="6943296" y="461407"/>
            <a:chExt cx="213000" cy="128427"/>
          </a:xfrm>
        </p:grpSpPr>
        <p:sp>
          <p:nvSpPr>
            <p:cNvPr id="876" name="Google Shape;819;g286b00870f9_1_1135">
              <a:extLst>
                <a:ext uri="{FF2B5EF4-FFF2-40B4-BE49-F238E27FC236}">
                  <a16:creationId xmlns:a16="http://schemas.microsoft.com/office/drawing/2014/main" id="{E1406259-2A71-3E04-CDA6-616EF10F6DC7}"/>
                </a:ext>
              </a:extLst>
            </p:cNvPr>
            <p:cNvSpPr/>
            <p:nvPr/>
          </p:nvSpPr>
          <p:spPr>
            <a:xfrm>
              <a:off x="6943296" y="547590"/>
              <a:ext cx="213000" cy="4224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877" name="Google Shape;820;g286b00870f9_1_1135">
              <a:extLst>
                <a:ext uri="{FF2B5EF4-FFF2-40B4-BE49-F238E27FC236}">
                  <a16:creationId xmlns:a16="http://schemas.microsoft.com/office/drawing/2014/main" id="{4A5A1CBC-4630-999C-13A3-7CD067E5C41E}"/>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Kenmerktype</a:t>
              </a:r>
              <a:endParaRPr lang="en-US" sz="1000">
                <a:solidFill>
                  <a:srgbClr val="373636"/>
                </a:solidFill>
                <a:latin typeface="Arial"/>
              </a:endParaRPr>
            </a:p>
          </p:txBody>
        </p:sp>
      </p:grpSp>
      <p:cxnSp>
        <p:nvCxnSpPr>
          <p:cNvPr id="887" name="Connector: Elbow 886">
            <a:extLst>
              <a:ext uri="{FF2B5EF4-FFF2-40B4-BE49-F238E27FC236}">
                <a16:creationId xmlns:a16="http://schemas.microsoft.com/office/drawing/2014/main" id="{A3876A49-95D7-CF1F-50C5-2974637E0DBC}"/>
              </a:ext>
            </a:extLst>
          </p:cNvPr>
          <p:cNvCxnSpPr>
            <a:stCxn id="59" idx="1"/>
            <a:endCxn id="876" idx="2"/>
          </p:cNvCxnSpPr>
          <p:nvPr/>
        </p:nvCxnSpPr>
        <p:spPr>
          <a:xfrm rot="10800000">
            <a:off x="5363358" y="1358087"/>
            <a:ext cx="218874" cy="385654"/>
          </a:xfrm>
          <a:prstGeom prst="bentConnector2">
            <a:avLst/>
          </a:prstGeom>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371A5C50-CBC1-C417-C090-216E7BB12CCA}"/>
              </a:ext>
            </a:extLst>
          </p:cNvPr>
          <p:cNvSpPr/>
          <p:nvPr/>
        </p:nvSpPr>
        <p:spPr>
          <a:xfrm>
            <a:off x="1378004" y="2906249"/>
            <a:ext cx="1724868" cy="458216"/>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Fenomeentijd</a:t>
            </a:r>
            <a:r>
              <a:rPr lang="en-US" sz="800">
                <a:solidFill>
                  <a:schemeClr val="tx1"/>
                </a:solidFill>
              </a:rPr>
              <a:t>: 2022-11-23 23:00</a:t>
            </a:r>
          </a:p>
          <a:p>
            <a:r>
              <a:rPr lang="en-US" sz="800" err="1">
                <a:solidFill>
                  <a:schemeClr val="tx1"/>
                </a:solidFill>
              </a:rPr>
              <a:t>Tijdsinterval</a:t>
            </a:r>
            <a:r>
              <a:rPr lang="en-US" sz="800">
                <a:solidFill>
                  <a:schemeClr val="tx1"/>
                </a:solidFill>
              </a:rPr>
              <a:t>: 1 </a:t>
            </a:r>
            <a:r>
              <a:rPr lang="en-US" sz="800" err="1">
                <a:solidFill>
                  <a:schemeClr val="tx1"/>
                </a:solidFill>
              </a:rPr>
              <a:t>dag</a:t>
            </a:r>
            <a:r>
              <a:rPr lang="en-US" sz="800">
                <a:solidFill>
                  <a:schemeClr val="tx1"/>
                </a:solidFill>
              </a:rPr>
              <a:t> </a:t>
            </a:r>
          </a:p>
          <a:p>
            <a:r>
              <a:rPr lang="en-US" sz="800" err="1">
                <a:solidFill>
                  <a:schemeClr val="tx1"/>
                </a:solidFill>
              </a:rPr>
              <a:t>Resultaat</a:t>
            </a:r>
            <a:r>
              <a:rPr lang="en-US" sz="800">
                <a:solidFill>
                  <a:schemeClr val="tx1"/>
                </a:solidFill>
              </a:rPr>
              <a:t>: 0.267</a:t>
            </a:r>
            <a:endParaRPr lang="en-GB" sz="800">
              <a:solidFill>
                <a:schemeClr val="tx1"/>
              </a:solidFill>
            </a:endParaRPr>
          </a:p>
        </p:txBody>
      </p:sp>
      <p:sp>
        <p:nvSpPr>
          <p:cNvPr id="3" name="Rectangle 2">
            <a:extLst>
              <a:ext uri="{FF2B5EF4-FFF2-40B4-BE49-F238E27FC236}">
                <a16:creationId xmlns:a16="http://schemas.microsoft.com/office/drawing/2014/main" id="{076F2DB7-3718-930B-366C-32739A583BD4}"/>
              </a:ext>
            </a:extLst>
          </p:cNvPr>
          <p:cNvSpPr/>
          <p:nvPr/>
        </p:nvSpPr>
        <p:spPr>
          <a:xfrm>
            <a:off x="397146" y="2768635"/>
            <a:ext cx="792939" cy="261801"/>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rPr>
              <a:t>Agent: </a:t>
            </a:r>
            <a:r>
              <a:rPr lang="en-US" sz="800" err="1">
                <a:solidFill>
                  <a:schemeClr val="tx1"/>
                </a:solidFill>
              </a:rPr>
              <a:t>Farys</a:t>
            </a:r>
            <a:endParaRPr lang="en-GB" sz="800">
              <a:solidFill>
                <a:schemeClr val="tx1"/>
              </a:solidFill>
            </a:endParaRPr>
          </a:p>
        </p:txBody>
      </p:sp>
      <p:sp>
        <p:nvSpPr>
          <p:cNvPr id="5" name="Rectangle 4">
            <a:extLst>
              <a:ext uri="{FF2B5EF4-FFF2-40B4-BE49-F238E27FC236}">
                <a16:creationId xmlns:a16="http://schemas.microsoft.com/office/drawing/2014/main" id="{8C18A515-DF0B-CC9C-062C-A89392AD9187}"/>
              </a:ext>
            </a:extLst>
          </p:cNvPr>
          <p:cNvSpPr/>
          <p:nvPr/>
        </p:nvSpPr>
        <p:spPr>
          <a:xfrm>
            <a:off x="1378002" y="4566612"/>
            <a:ext cx="1724869" cy="387102"/>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Fenomeentijd</a:t>
            </a:r>
            <a:r>
              <a:rPr lang="en-US" sz="800">
                <a:solidFill>
                  <a:schemeClr val="tx1"/>
                </a:solidFill>
              </a:rPr>
              <a:t>: 2022-10-12 21:00</a:t>
            </a:r>
          </a:p>
          <a:p>
            <a:r>
              <a:rPr lang="en-US" sz="800" err="1">
                <a:solidFill>
                  <a:schemeClr val="tx1"/>
                </a:solidFill>
              </a:rPr>
              <a:t>Meterstandtype</a:t>
            </a:r>
            <a:r>
              <a:rPr lang="en-US" sz="800">
                <a:solidFill>
                  <a:schemeClr val="tx1"/>
                </a:solidFill>
              </a:rPr>
              <a:t>: hourly index</a:t>
            </a:r>
          </a:p>
          <a:p>
            <a:r>
              <a:rPr lang="en-US" sz="800" err="1">
                <a:solidFill>
                  <a:schemeClr val="tx1"/>
                </a:solidFill>
              </a:rPr>
              <a:t>Meterstand</a:t>
            </a:r>
            <a:r>
              <a:rPr lang="en-US" sz="800">
                <a:solidFill>
                  <a:schemeClr val="tx1"/>
                </a:solidFill>
              </a:rPr>
              <a:t>: 0.043</a:t>
            </a:r>
          </a:p>
        </p:txBody>
      </p:sp>
      <p:sp>
        <p:nvSpPr>
          <p:cNvPr id="11" name="Rectangle 10">
            <a:extLst>
              <a:ext uri="{FF2B5EF4-FFF2-40B4-BE49-F238E27FC236}">
                <a16:creationId xmlns:a16="http://schemas.microsoft.com/office/drawing/2014/main" id="{E9536A1B-B83E-6D6E-AF39-C29193BA7516}"/>
              </a:ext>
            </a:extLst>
          </p:cNvPr>
          <p:cNvSpPr/>
          <p:nvPr/>
        </p:nvSpPr>
        <p:spPr>
          <a:xfrm>
            <a:off x="1378005" y="3439944"/>
            <a:ext cx="1724867" cy="438595"/>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Fenomeentijd</a:t>
            </a:r>
            <a:r>
              <a:rPr lang="en-US" sz="800">
                <a:solidFill>
                  <a:schemeClr val="tx1"/>
                </a:solidFill>
              </a:rPr>
              <a:t>: 2022-10-26 22:00</a:t>
            </a:r>
          </a:p>
          <a:p>
            <a:r>
              <a:rPr lang="en-US" sz="800" err="1">
                <a:solidFill>
                  <a:schemeClr val="tx1"/>
                </a:solidFill>
              </a:rPr>
              <a:t>Tijdsinterval</a:t>
            </a:r>
            <a:r>
              <a:rPr lang="en-US" sz="800">
                <a:solidFill>
                  <a:schemeClr val="tx1"/>
                </a:solidFill>
              </a:rPr>
              <a:t>: 1 </a:t>
            </a:r>
            <a:r>
              <a:rPr lang="en-US" sz="800" err="1">
                <a:solidFill>
                  <a:schemeClr val="tx1"/>
                </a:solidFill>
              </a:rPr>
              <a:t>uur</a:t>
            </a:r>
            <a:r>
              <a:rPr lang="en-US" sz="800">
                <a:solidFill>
                  <a:schemeClr val="tx1"/>
                </a:solidFill>
              </a:rPr>
              <a:t> </a:t>
            </a:r>
          </a:p>
          <a:p>
            <a:r>
              <a:rPr lang="en-US" sz="800" err="1">
                <a:solidFill>
                  <a:schemeClr val="tx1"/>
                </a:solidFill>
              </a:rPr>
              <a:t>Resultaat</a:t>
            </a:r>
            <a:r>
              <a:rPr lang="en-US" sz="800">
                <a:solidFill>
                  <a:schemeClr val="tx1"/>
                </a:solidFill>
              </a:rPr>
              <a:t>: 0</a:t>
            </a:r>
            <a:endParaRPr lang="en-GB" sz="800">
              <a:solidFill>
                <a:schemeClr val="tx1"/>
              </a:solidFill>
            </a:endParaRPr>
          </a:p>
        </p:txBody>
      </p:sp>
      <p:pic>
        <p:nvPicPr>
          <p:cNvPr id="13" name="Picture 12">
            <a:extLst>
              <a:ext uri="{FF2B5EF4-FFF2-40B4-BE49-F238E27FC236}">
                <a16:creationId xmlns:a16="http://schemas.microsoft.com/office/drawing/2014/main" id="{CE5ACF0C-DB7C-E932-0930-09E76C1F3B54}"/>
              </a:ext>
            </a:extLst>
          </p:cNvPr>
          <p:cNvPicPr>
            <a:picLocks noChangeAspect="1"/>
          </p:cNvPicPr>
          <p:nvPr/>
        </p:nvPicPr>
        <p:blipFill>
          <a:blip r:embed="rId3"/>
          <a:stretch>
            <a:fillRect/>
          </a:stretch>
        </p:blipFill>
        <p:spPr>
          <a:xfrm>
            <a:off x="80509" y="764064"/>
            <a:ext cx="4593191" cy="1896404"/>
          </a:xfrm>
          <a:prstGeom prst="rect">
            <a:avLst/>
          </a:prstGeom>
        </p:spPr>
      </p:pic>
      <p:sp>
        <p:nvSpPr>
          <p:cNvPr id="17" name="Rectangle 16">
            <a:extLst>
              <a:ext uri="{FF2B5EF4-FFF2-40B4-BE49-F238E27FC236}">
                <a16:creationId xmlns:a16="http://schemas.microsoft.com/office/drawing/2014/main" id="{42B5CA3A-E419-4E9D-F78B-45DD777A94FB}"/>
              </a:ext>
            </a:extLst>
          </p:cNvPr>
          <p:cNvSpPr/>
          <p:nvPr/>
        </p:nvSpPr>
        <p:spPr>
          <a:xfrm>
            <a:off x="1378004" y="4056166"/>
            <a:ext cx="1724868" cy="387102"/>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err="1">
                <a:solidFill>
                  <a:schemeClr val="tx1"/>
                </a:solidFill>
              </a:rPr>
              <a:t>Fenomeentijd</a:t>
            </a:r>
            <a:r>
              <a:rPr lang="en-US" sz="800">
                <a:solidFill>
                  <a:schemeClr val="tx1"/>
                </a:solidFill>
              </a:rPr>
              <a:t>: 2022-05-07 22:00</a:t>
            </a:r>
          </a:p>
          <a:p>
            <a:r>
              <a:rPr lang="en-US" sz="800" err="1">
                <a:solidFill>
                  <a:schemeClr val="tx1"/>
                </a:solidFill>
              </a:rPr>
              <a:t>Meterstandtype</a:t>
            </a:r>
            <a:r>
              <a:rPr lang="en-US" sz="800">
                <a:solidFill>
                  <a:schemeClr val="tx1"/>
                </a:solidFill>
              </a:rPr>
              <a:t>: daily index</a:t>
            </a:r>
          </a:p>
          <a:p>
            <a:r>
              <a:rPr lang="en-US" sz="800" err="1">
                <a:solidFill>
                  <a:schemeClr val="tx1"/>
                </a:solidFill>
              </a:rPr>
              <a:t>Meterstand</a:t>
            </a:r>
            <a:r>
              <a:rPr lang="en-US" sz="800">
                <a:solidFill>
                  <a:schemeClr val="tx1"/>
                </a:solidFill>
              </a:rPr>
              <a:t>: 369.852</a:t>
            </a:r>
          </a:p>
        </p:txBody>
      </p:sp>
      <p:sp>
        <p:nvSpPr>
          <p:cNvPr id="4" name="Rectangle 3">
            <a:extLst>
              <a:ext uri="{FF2B5EF4-FFF2-40B4-BE49-F238E27FC236}">
                <a16:creationId xmlns:a16="http://schemas.microsoft.com/office/drawing/2014/main" id="{025A0E00-3E56-0C8A-FC54-2AC66AEE0894}"/>
              </a:ext>
            </a:extLst>
          </p:cNvPr>
          <p:cNvSpPr/>
          <p:nvPr/>
        </p:nvSpPr>
        <p:spPr>
          <a:xfrm>
            <a:off x="5631683" y="1252108"/>
            <a:ext cx="744860" cy="223665"/>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err="1">
                <a:solidFill>
                  <a:schemeClr val="tx1"/>
                </a:solidFill>
              </a:rPr>
              <a:t>Waterdebiet</a:t>
            </a:r>
            <a:endParaRPr lang="en-GB" sz="800">
              <a:solidFill>
                <a:schemeClr val="tx1"/>
              </a:solidFill>
            </a:endParaRPr>
          </a:p>
        </p:txBody>
      </p:sp>
    </p:spTree>
    <p:extLst>
      <p:ext uri="{BB962C8B-B14F-4D97-AF65-F5344CB8AC3E}">
        <p14:creationId xmlns:p14="http://schemas.microsoft.com/office/powerpoint/2010/main" val="539268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b429d96f97_1_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1</a:t>
            </a:r>
            <a:r>
              <a:rPr lang="en-GB" sz="3200" b="1" i="0" u="none" strike="noStrike" cap="none">
                <a:solidFill>
                  <a:srgbClr val="000000"/>
                </a:solidFill>
                <a:latin typeface="Arial"/>
                <a:ea typeface="Arial"/>
                <a:cs typeface="Arial"/>
                <a:sym typeface="Arial"/>
              </a:rPr>
              <a:t>.2 Tijd voor actie</a:t>
            </a:r>
            <a:endParaRPr sz="2100" b="1" i="0" u="none" strike="noStrike" cap="none">
              <a:solidFill>
                <a:srgbClr val="000000"/>
              </a:solidFill>
              <a:latin typeface="Arial"/>
              <a:ea typeface="Arial"/>
              <a:cs typeface="Arial"/>
              <a:sym typeface="Arial"/>
            </a:endParaRPr>
          </a:p>
        </p:txBody>
      </p:sp>
      <p:pic>
        <p:nvPicPr>
          <p:cNvPr id="614" name="Google Shape;614;g2b429d96f97_1_0"/>
          <p:cNvPicPr preferRelativeResize="0"/>
          <p:nvPr/>
        </p:nvPicPr>
        <p:blipFill rotWithShape="1">
          <a:blip r:embed="rId3">
            <a:alphaModFix/>
          </a:blip>
          <a:srcRect/>
          <a:stretch/>
        </p:blipFill>
        <p:spPr>
          <a:xfrm>
            <a:off x="3324" y="-30923"/>
            <a:ext cx="9206235" cy="5513778"/>
          </a:xfrm>
          <a:prstGeom prst="rect">
            <a:avLst/>
          </a:prstGeom>
          <a:noFill/>
          <a:ln>
            <a:noFill/>
          </a:ln>
        </p:spPr>
      </p:pic>
      <p:sp>
        <p:nvSpPr>
          <p:cNvPr id="2" name="TextBox 1">
            <a:extLst>
              <a:ext uri="{FF2B5EF4-FFF2-40B4-BE49-F238E27FC236}">
                <a16:creationId xmlns:a16="http://schemas.microsoft.com/office/drawing/2014/main" id="{E2354DCB-532D-6A68-4BAE-BEA99B784B19}"/>
              </a:ext>
            </a:extLst>
          </p:cNvPr>
          <p:cNvSpPr txBox="1"/>
          <p:nvPr/>
        </p:nvSpPr>
        <p:spPr>
          <a:xfrm>
            <a:off x="2356757" y="2279651"/>
            <a:ext cx="44304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baseline="30000" err="1">
                <a:solidFill>
                  <a:schemeClr val="tx1"/>
                </a:solidFill>
                <a:highlight>
                  <a:srgbClr val="FFFF00"/>
                </a:highlight>
              </a:rPr>
              <a:t>Tijd</a:t>
            </a:r>
            <a:r>
              <a:rPr lang="en-US" sz="4800" b="1" baseline="30000">
                <a:solidFill>
                  <a:schemeClr val="tx1"/>
                </a:solidFill>
                <a:highlight>
                  <a:srgbClr val="FFFF00"/>
                </a:highlight>
              </a:rPr>
              <a:t> </a:t>
            </a:r>
            <a:r>
              <a:rPr lang="en-US" sz="4800" b="1" baseline="30000" err="1">
                <a:solidFill>
                  <a:schemeClr val="tx1"/>
                </a:solidFill>
                <a:highlight>
                  <a:srgbClr val="FFFF00"/>
                </a:highlight>
              </a:rPr>
              <a:t>voor</a:t>
            </a:r>
            <a:r>
              <a:rPr lang="en-US" sz="4800" b="1" baseline="30000">
                <a:solidFill>
                  <a:schemeClr val="tx1"/>
                </a:solidFill>
                <a:highlight>
                  <a:srgbClr val="FFFF00"/>
                </a:highlight>
              </a:rPr>
              <a:t> </a:t>
            </a:r>
            <a:r>
              <a:rPr lang="en-US" sz="4800" b="1" baseline="30000" err="1">
                <a:solidFill>
                  <a:schemeClr val="tx1"/>
                </a:solidFill>
                <a:highlight>
                  <a:srgbClr val="FFFF00"/>
                </a:highlight>
              </a:rPr>
              <a:t>actie</a:t>
            </a:r>
            <a:r>
              <a:rPr lang="en-US" sz="4800" b="1" baseline="30000">
                <a:solidFill>
                  <a:schemeClr val="tx1"/>
                </a:solidFill>
                <a:highlight>
                  <a:srgbClr val="FFFF00"/>
                </a:highlight>
              </a:rPr>
              <a:t>!</a:t>
            </a:r>
          </a:p>
        </p:txBody>
      </p:sp>
    </p:spTree>
    <p:extLst>
      <p:ext uri="{BB962C8B-B14F-4D97-AF65-F5344CB8AC3E}">
        <p14:creationId xmlns:p14="http://schemas.microsoft.com/office/powerpoint/2010/main" val="63214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D9D3B-79CE-41CB-A880-6B3951712F0D}"/>
              </a:ext>
            </a:extLst>
          </p:cNvPr>
          <p:cNvSpPr>
            <a:spLocks noGrp="1"/>
          </p:cNvSpPr>
          <p:nvPr>
            <p:ph type="title" idx="4294967295"/>
          </p:nvPr>
        </p:nvSpPr>
        <p:spPr>
          <a:xfrm>
            <a:off x="295200" y="77711"/>
            <a:ext cx="8458275" cy="654339"/>
          </a:xfrm>
        </p:spPr>
        <p:txBody>
          <a:bodyPr wrap="square" anchor="b">
            <a:normAutofit fontScale="90000"/>
          </a:bodyPr>
          <a:lstStyle/>
          <a:p>
            <a:r>
              <a:rPr lang="en-US" err="1"/>
              <a:t>Onderdelen</a:t>
            </a:r>
            <a:r>
              <a:rPr lang="en-US"/>
              <a:t> van het </a:t>
            </a:r>
            <a:r>
              <a:rPr lang="en-US" err="1"/>
              <a:t>sneuvelmodel</a:t>
            </a:r>
            <a:endParaRPr lang="en-GB"/>
          </a:p>
        </p:txBody>
      </p:sp>
      <p:sp>
        <p:nvSpPr>
          <p:cNvPr id="11" name="Slide Number Placeholder 3">
            <a:extLst>
              <a:ext uri="{FF2B5EF4-FFF2-40B4-BE49-F238E27FC236}">
                <a16:creationId xmlns:a16="http://schemas.microsoft.com/office/drawing/2014/main" id="{3FB047FF-7AA6-11C4-BC6C-CF1478852263}"/>
              </a:ext>
            </a:extLst>
          </p:cNvPr>
          <p:cNvSpPr>
            <a:spLocks noGrp="1"/>
          </p:cNvSpPr>
          <p:nvPr>
            <p:ph type="sldNum" sz="quarter" idx="4294967295"/>
          </p:nvPr>
        </p:nvSpPr>
        <p:spPr>
          <a:xfrm>
            <a:off x="0" y="4894263"/>
            <a:ext cx="863600" cy="168275"/>
          </a:xfrm>
        </p:spPr>
        <p:txBody>
          <a:bodyPr/>
          <a:lstStyle/>
          <a:p>
            <a:pPr>
              <a:spcAft>
                <a:spcPts val="600"/>
              </a:spcAft>
            </a:pPr>
            <a:fld id="{8836216C-5BC3-7C44-80F8-E30864FFC228}" type="slidenum">
              <a:rPr lang="en-US" smtClean="0"/>
              <a:pPr>
                <a:spcAft>
                  <a:spcPts val="600"/>
                </a:spcAft>
              </a:pPr>
              <a:t>44</a:t>
            </a:fld>
            <a:endParaRPr lang="en-US"/>
          </a:p>
        </p:txBody>
      </p:sp>
      <p:graphicFrame>
        <p:nvGraphicFramePr>
          <p:cNvPr id="8" name="Content Placeholder 3">
            <a:extLst>
              <a:ext uri="{FF2B5EF4-FFF2-40B4-BE49-F238E27FC236}">
                <a16:creationId xmlns:a16="http://schemas.microsoft.com/office/drawing/2014/main" id="{7BB5592E-9590-0751-50AE-447C05BC753F}"/>
              </a:ext>
            </a:extLst>
          </p:cNvPr>
          <p:cNvGraphicFramePr>
            <a:graphicFrameLocks noGrp="1"/>
          </p:cNvGraphicFramePr>
          <p:nvPr>
            <p:ph idx="4294967295"/>
            <p:extLst>
              <p:ext uri="{D42A27DB-BD31-4B8C-83A1-F6EECF244321}">
                <p14:modId xmlns:p14="http://schemas.microsoft.com/office/powerpoint/2010/main" val="2773715019"/>
              </p:ext>
            </p:extLst>
          </p:nvPr>
        </p:nvGraphicFramePr>
        <p:xfrm>
          <a:off x="295200" y="1051031"/>
          <a:ext cx="8753475"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591CA95-3C49-FBD5-D2AD-BD4B72D6CA02}"/>
              </a:ext>
            </a:extLst>
          </p:cNvPr>
          <p:cNvPicPr>
            <a:picLocks noChangeAspect="1"/>
          </p:cNvPicPr>
          <p:nvPr/>
        </p:nvPicPr>
        <p:blipFill>
          <a:blip r:embed="rId7"/>
          <a:stretch>
            <a:fillRect/>
          </a:stretch>
        </p:blipFill>
        <p:spPr>
          <a:xfrm>
            <a:off x="8108899" y="1186716"/>
            <a:ext cx="403198" cy="362878"/>
          </a:xfrm>
          <a:prstGeom prst="rect">
            <a:avLst/>
          </a:prstGeom>
        </p:spPr>
      </p:pic>
      <p:pic>
        <p:nvPicPr>
          <p:cNvPr id="10" name="Picture 9">
            <a:extLst>
              <a:ext uri="{FF2B5EF4-FFF2-40B4-BE49-F238E27FC236}">
                <a16:creationId xmlns:a16="http://schemas.microsoft.com/office/drawing/2014/main" id="{0EEF99A6-A4B8-0ACE-BF2F-0760FB0BDCFE}"/>
              </a:ext>
            </a:extLst>
          </p:cNvPr>
          <p:cNvPicPr>
            <a:picLocks noChangeAspect="1"/>
          </p:cNvPicPr>
          <p:nvPr/>
        </p:nvPicPr>
        <p:blipFill>
          <a:blip r:embed="rId7"/>
          <a:stretch>
            <a:fillRect/>
          </a:stretch>
        </p:blipFill>
        <p:spPr>
          <a:xfrm>
            <a:off x="8118007" y="1949858"/>
            <a:ext cx="403198" cy="362878"/>
          </a:xfrm>
          <a:prstGeom prst="rect">
            <a:avLst/>
          </a:prstGeom>
        </p:spPr>
      </p:pic>
      <p:pic>
        <p:nvPicPr>
          <p:cNvPr id="12" name="Picture 11">
            <a:extLst>
              <a:ext uri="{FF2B5EF4-FFF2-40B4-BE49-F238E27FC236}">
                <a16:creationId xmlns:a16="http://schemas.microsoft.com/office/drawing/2014/main" id="{1DDF5537-60B6-5194-48B8-6133C072BDFC}"/>
              </a:ext>
            </a:extLst>
          </p:cNvPr>
          <p:cNvPicPr>
            <a:picLocks noChangeAspect="1"/>
          </p:cNvPicPr>
          <p:nvPr/>
        </p:nvPicPr>
        <p:blipFill>
          <a:blip r:embed="rId7"/>
          <a:stretch>
            <a:fillRect/>
          </a:stretch>
        </p:blipFill>
        <p:spPr>
          <a:xfrm>
            <a:off x="8118007" y="2658599"/>
            <a:ext cx="403198" cy="362878"/>
          </a:xfrm>
          <a:prstGeom prst="rect">
            <a:avLst/>
          </a:prstGeom>
        </p:spPr>
      </p:pic>
    </p:spTree>
    <p:extLst>
      <p:ext uri="{BB962C8B-B14F-4D97-AF65-F5344CB8AC3E}">
        <p14:creationId xmlns:p14="http://schemas.microsoft.com/office/powerpoint/2010/main" val="232682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2" name="Google Shape;852;g286b00870f9_1_1187"/>
          <p:cNvSpPr txBox="1"/>
          <p:nvPr/>
        </p:nvSpPr>
        <p:spPr>
          <a:xfrm>
            <a:off x="628650" y="273850"/>
            <a:ext cx="5750587" cy="546300"/>
          </a:xfrm>
          <a:prstGeom prst="rect">
            <a:avLst/>
          </a:prstGeom>
          <a:noFill/>
          <a:ln>
            <a:noFill/>
          </a:ln>
        </p:spPr>
        <p:txBody>
          <a:bodyPr spcFirstLastPara="1" wrap="square" lIns="68550" tIns="34275" rIns="68550" bIns="34275" anchor="t" anchorCtr="0">
            <a:noAutofit/>
          </a:bodyPr>
          <a:lstStyle/>
          <a:p>
            <a:pPr>
              <a:buSzPts val="3000"/>
            </a:pPr>
            <a:r>
              <a:rPr lang="en-GB" sz="3200" b="1" err="1"/>
              <a:t>Verhaallijn</a:t>
            </a:r>
            <a:r>
              <a:rPr lang="en-GB" sz="3200" b="1"/>
              <a:t> - </a:t>
            </a:r>
            <a:r>
              <a:rPr lang="en-GB" sz="3200" b="1" err="1"/>
              <a:t>Aansluiting</a:t>
            </a:r>
            <a:endParaRPr lang="en-GB" sz="3200" b="1" i="0" u="none" strike="noStrike" cap="none" err="1">
              <a:solidFill>
                <a:srgbClr val="000000"/>
              </a:solidFill>
              <a:latin typeface="Arial"/>
              <a:ea typeface="Arial"/>
              <a:cs typeface="Arial"/>
            </a:endParaRPr>
          </a:p>
        </p:txBody>
      </p:sp>
      <p:sp>
        <p:nvSpPr>
          <p:cNvPr id="853" name="Google Shape;853;g286b00870f9_1_1187"/>
          <p:cNvSpPr txBox="1"/>
          <p:nvPr/>
        </p:nvSpPr>
        <p:spPr>
          <a:xfrm>
            <a:off x="3248165" y="3103832"/>
            <a:ext cx="2548800" cy="1184909"/>
          </a:xfrm>
          <a:prstGeom prst="rect">
            <a:avLst/>
          </a:prstGeom>
          <a:noFill/>
          <a:ln>
            <a:noFill/>
          </a:ln>
        </p:spPr>
        <p:txBody>
          <a:bodyPr spcFirstLastPara="1" wrap="square" lIns="91425" tIns="91425" rIns="91425" bIns="91425" anchor="t" anchorCtr="0">
            <a:spAutoFit/>
          </a:bodyPr>
          <a:lstStyle/>
          <a:p>
            <a:pPr algn="ctr"/>
            <a:r>
              <a:rPr lang="nl-NL" sz="1300">
                <a:solidFill>
                  <a:schemeClr val="tx1"/>
                </a:solidFill>
                <a:ea typeface="Calibri"/>
              </a:rPr>
              <a:t>Als watermaatschappij wens ik </a:t>
            </a:r>
            <a:r>
              <a:rPr lang="nl-NL" sz="1300" b="1">
                <a:solidFill>
                  <a:schemeClr val="tx1"/>
                </a:solidFill>
                <a:ea typeface="Calibri"/>
              </a:rPr>
              <a:t>de eigenschappen van de aansluiting</a:t>
            </a:r>
            <a:r>
              <a:rPr lang="nl-NL" sz="1300">
                <a:solidFill>
                  <a:schemeClr val="tx1"/>
                </a:solidFill>
                <a:ea typeface="Calibri"/>
              </a:rPr>
              <a:t> van een individuele meter na te gaan op een specifiek adres.</a:t>
            </a:r>
          </a:p>
        </p:txBody>
      </p:sp>
      <p:pic>
        <p:nvPicPr>
          <p:cNvPr id="10" name="Graphic 9" descr="City outline">
            <a:extLst>
              <a:ext uri="{FF2B5EF4-FFF2-40B4-BE49-F238E27FC236}">
                <a16:creationId xmlns:a16="http://schemas.microsoft.com/office/drawing/2014/main" id="{E5BCCE69-56BA-40D8-1E97-3EC61ED6F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8531" y="1693752"/>
            <a:ext cx="1288067" cy="1288067"/>
          </a:xfrm>
          <a:prstGeom prst="rect">
            <a:avLst/>
          </a:prstGeom>
        </p:spPr>
      </p:pic>
    </p:spTree>
    <p:extLst>
      <p:ext uri="{BB962C8B-B14F-4D97-AF65-F5344CB8AC3E}">
        <p14:creationId xmlns:p14="http://schemas.microsoft.com/office/powerpoint/2010/main" val="3433123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6DDB-7502-C7C0-1407-88F324565E5A}"/>
              </a:ext>
            </a:extLst>
          </p:cNvPr>
          <p:cNvSpPr>
            <a:spLocks noGrp="1"/>
          </p:cNvSpPr>
          <p:nvPr>
            <p:ph type="title" idx="4294967295"/>
          </p:nvPr>
        </p:nvSpPr>
        <p:spPr>
          <a:xfrm>
            <a:off x="302400" y="0"/>
            <a:ext cx="8451075" cy="620819"/>
          </a:xfrm>
        </p:spPr>
        <p:txBody>
          <a:bodyPr/>
          <a:lstStyle/>
          <a:p>
            <a:r>
              <a:rPr lang="en-US" sz="3300" err="1"/>
              <a:t>Voorbeeld</a:t>
            </a:r>
            <a:r>
              <a:rPr lang="en-US" sz="3300"/>
              <a:t>: </a:t>
            </a:r>
            <a:r>
              <a:rPr lang="en-US" sz="3300" err="1"/>
              <a:t>Individueel</a:t>
            </a:r>
            <a:r>
              <a:rPr lang="en-US" sz="3300"/>
              <a:t> </a:t>
            </a:r>
            <a:r>
              <a:rPr lang="en-US" sz="3300" err="1"/>
              <a:t>verbruik</a:t>
            </a:r>
            <a:endParaRPr lang="en-GB" sz="3300"/>
          </a:p>
        </p:txBody>
      </p:sp>
      <p:sp>
        <p:nvSpPr>
          <p:cNvPr id="4" name="Slide Number Placeholder 3">
            <a:extLst>
              <a:ext uri="{FF2B5EF4-FFF2-40B4-BE49-F238E27FC236}">
                <a16:creationId xmlns:a16="http://schemas.microsoft.com/office/drawing/2014/main" id="{4DBEC5A3-F106-BCB1-CA55-DC8D3AD509C7}"/>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46</a:t>
            </a:fld>
            <a:endParaRPr lang="en-US"/>
          </a:p>
        </p:txBody>
      </p:sp>
      <p:pic>
        <p:nvPicPr>
          <p:cNvPr id="7" name="Picture 6">
            <a:extLst>
              <a:ext uri="{FF2B5EF4-FFF2-40B4-BE49-F238E27FC236}">
                <a16:creationId xmlns:a16="http://schemas.microsoft.com/office/drawing/2014/main" id="{1B5FA242-3EB5-9619-B8FC-10F076C356E1}"/>
              </a:ext>
            </a:extLst>
          </p:cNvPr>
          <p:cNvPicPr>
            <a:picLocks noChangeAspect="1"/>
          </p:cNvPicPr>
          <p:nvPr/>
        </p:nvPicPr>
        <p:blipFill>
          <a:blip r:embed="rId2"/>
          <a:stretch>
            <a:fillRect/>
          </a:stretch>
        </p:blipFill>
        <p:spPr>
          <a:xfrm>
            <a:off x="130968" y="745952"/>
            <a:ext cx="8812800" cy="4191454"/>
          </a:xfrm>
          <a:prstGeom prst="rect">
            <a:avLst/>
          </a:prstGeom>
        </p:spPr>
      </p:pic>
      <p:sp>
        <p:nvSpPr>
          <p:cNvPr id="10" name="TextBox 9">
            <a:extLst>
              <a:ext uri="{FF2B5EF4-FFF2-40B4-BE49-F238E27FC236}">
                <a16:creationId xmlns:a16="http://schemas.microsoft.com/office/drawing/2014/main" id="{5C8F88AA-56DA-F1D1-A635-EDD7736F5674}"/>
              </a:ext>
            </a:extLst>
          </p:cNvPr>
          <p:cNvSpPr txBox="1"/>
          <p:nvPr/>
        </p:nvSpPr>
        <p:spPr>
          <a:xfrm>
            <a:off x="3073054" y="750241"/>
            <a:ext cx="1200970" cy="341632"/>
          </a:xfrm>
          <a:prstGeom prst="rect">
            <a:avLst/>
          </a:prstGeom>
          <a:ln>
            <a:solidFill>
              <a:schemeClr val="accent3">
                <a:lumMod val="50000"/>
              </a:schemeClr>
            </a:solidFill>
          </a:ln>
        </p:spPr>
        <p:style>
          <a:lnRef idx="2">
            <a:schemeClr val="accent4"/>
          </a:lnRef>
          <a:fillRef idx="1">
            <a:schemeClr val="lt1"/>
          </a:fillRef>
          <a:effectRef idx="0">
            <a:schemeClr val="accent4"/>
          </a:effectRef>
          <a:fontRef idx="minor">
            <a:schemeClr val="dk1"/>
          </a:fontRef>
        </p:style>
        <p:txBody>
          <a:bodyPr wrap="none" rtlCol="0">
            <a:spAutoFit/>
          </a:bodyPr>
          <a:lstStyle/>
          <a:p>
            <a:r>
              <a:rPr lang="en-US" err="1"/>
              <a:t>Aansluiting</a:t>
            </a:r>
            <a:endParaRPr lang="en-GB"/>
          </a:p>
        </p:txBody>
      </p:sp>
      <p:sp>
        <p:nvSpPr>
          <p:cNvPr id="9" name="Rectangle: Rounded Corners 8">
            <a:extLst>
              <a:ext uri="{FF2B5EF4-FFF2-40B4-BE49-F238E27FC236}">
                <a16:creationId xmlns:a16="http://schemas.microsoft.com/office/drawing/2014/main" id="{1AC39CC1-9FD2-22FE-3199-388E6B764CAE}"/>
              </a:ext>
            </a:extLst>
          </p:cNvPr>
          <p:cNvSpPr/>
          <p:nvPr/>
        </p:nvSpPr>
        <p:spPr>
          <a:xfrm>
            <a:off x="3818144" y="1256427"/>
            <a:ext cx="5194888" cy="109588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0841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3" name="Rectangle 2">
            <a:extLst>
              <a:ext uri="{FF2B5EF4-FFF2-40B4-BE49-F238E27FC236}">
                <a16:creationId xmlns:a16="http://schemas.microsoft.com/office/drawing/2014/main" id="{9D80A2F9-1C02-583A-C08A-7C278FB342A3}"/>
              </a:ext>
            </a:extLst>
          </p:cNvPr>
          <p:cNvSpPr/>
          <p:nvPr/>
        </p:nvSpPr>
        <p:spPr>
          <a:xfrm>
            <a:off x="5797973" y="3975138"/>
            <a:ext cx="2374581" cy="10784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47BC1768-BE3B-5A67-3BA3-E954053DD1C8}"/>
              </a:ext>
            </a:extLst>
          </p:cNvPr>
          <p:cNvSpPr/>
          <p:nvPr/>
        </p:nvSpPr>
        <p:spPr>
          <a:xfrm>
            <a:off x="99697" y="827508"/>
            <a:ext cx="3178552" cy="32038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28" name="Connector: Elbow 827">
            <a:extLst>
              <a:ext uri="{FF2B5EF4-FFF2-40B4-BE49-F238E27FC236}">
                <a16:creationId xmlns:a16="http://schemas.microsoft.com/office/drawing/2014/main" id="{881A7E14-3CB0-C5AC-C17F-DB6268B999C9}"/>
              </a:ext>
            </a:extLst>
          </p:cNvPr>
          <p:cNvCxnSpPr>
            <a:cxnSpLocks/>
            <a:stCxn id="59" idx="2"/>
            <a:endCxn id="800" idx="1"/>
          </p:cNvCxnSpPr>
          <p:nvPr/>
        </p:nvCxnSpPr>
        <p:spPr>
          <a:xfrm rot="5400000" flipH="1" flipV="1">
            <a:off x="5419036" y="1122595"/>
            <a:ext cx="856622" cy="1762879"/>
          </a:xfrm>
          <a:prstGeom prst="bentConnector4">
            <a:avLst>
              <a:gd name="adj1" fmla="val 59501"/>
              <a:gd name="adj2" fmla="val 75863"/>
            </a:avLst>
          </a:prstGeom>
        </p:spPr>
        <p:style>
          <a:lnRef idx="1">
            <a:schemeClr val="accent2"/>
          </a:lnRef>
          <a:fillRef idx="0">
            <a:schemeClr val="accent2"/>
          </a:fillRef>
          <a:effectRef idx="0">
            <a:schemeClr val="accent2"/>
          </a:effectRef>
          <a:fontRef idx="minor">
            <a:schemeClr val="tx1"/>
          </a:fontRef>
        </p:style>
      </p:cxnSp>
      <p:sp>
        <p:nvSpPr>
          <p:cNvPr id="786" name="Google Shape;786;g286b00870f9_1_1135"/>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a:solidFill>
                  <a:srgbClr val="373636"/>
                </a:solidFill>
                <a:latin typeface="Arial"/>
              </a:rPr>
              <a:t>De </a:t>
            </a:r>
            <a:r>
              <a:rPr lang="en-GB" sz="3000" b="1" err="1">
                <a:solidFill>
                  <a:srgbClr val="373636"/>
                </a:solidFill>
                <a:latin typeface="Arial"/>
              </a:rPr>
              <a:t>Aansluiting</a:t>
            </a:r>
            <a:endParaRPr lang="en-GB" sz="2200" b="1">
              <a:solidFill>
                <a:srgbClr val="000000"/>
              </a:solidFill>
              <a:latin typeface="Arial"/>
              <a:ea typeface="Arial"/>
              <a:cs typeface="Arial"/>
              <a:sym typeface="Arial"/>
            </a:endParaRPr>
          </a:p>
        </p:txBody>
      </p:sp>
      <p:grpSp>
        <p:nvGrpSpPr>
          <p:cNvPr id="807" name="Google Shape;807;g286b00870f9_1_1135"/>
          <p:cNvGrpSpPr/>
          <p:nvPr/>
        </p:nvGrpSpPr>
        <p:grpSpPr>
          <a:xfrm>
            <a:off x="377443" y="994045"/>
            <a:ext cx="1255962" cy="572612"/>
            <a:chOff x="6932567" y="490307"/>
            <a:chExt cx="223729" cy="196774"/>
          </a:xfrm>
        </p:grpSpPr>
        <p:sp>
          <p:nvSpPr>
            <p:cNvPr id="808" name="Google Shape;808;g286b00870f9_1_1135"/>
            <p:cNvSpPr/>
            <p:nvPr/>
          </p:nvSpPr>
          <p:spPr>
            <a:xfrm>
              <a:off x="6932567" y="564081"/>
              <a:ext cx="223729"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Watertype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pijpdiameter</a:t>
              </a:r>
              <a:endParaRPr sz="1100">
                <a:solidFill>
                  <a:srgbClr val="000000"/>
                </a:solidFill>
                <a:latin typeface="Arial"/>
                <a:ea typeface="Arial"/>
                <a:cs typeface="Arial"/>
                <a:sym typeface="Arial"/>
              </a:endParaRPr>
            </a:p>
          </p:txBody>
        </p:sp>
        <p:sp>
          <p:nvSpPr>
            <p:cNvPr id="809" name="Google Shape;809;g286b00870f9_1_1135"/>
            <p:cNvSpPr/>
            <p:nvPr/>
          </p:nvSpPr>
          <p:spPr>
            <a:xfrm>
              <a:off x="6932567" y="490307"/>
              <a:ext cx="223729" cy="739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Waterleiding</a:t>
              </a:r>
              <a:endParaRPr lang="en-US" sz="1000" b="1">
                <a:solidFill>
                  <a:srgbClr val="FFFFFF"/>
                </a:solidFill>
                <a:latin typeface="Arial"/>
              </a:endParaRPr>
            </a:p>
          </p:txBody>
        </p:sp>
      </p:grpSp>
      <p:grpSp>
        <p:nvGrpSpPr>
          <p:cNvPr id="818" name="Google Shape;818;g286b00870f9_1_1135"/>
          <p:cNvGrpSpPr/>
          <p:nvPr/>
        </p:nvGrpSpPr>
        <p:grpSpPr>
          <a:xfrm>
            <a:off x="377443" y="1888521"/>
            <a:ext cx="1255962" cy="656712"/>
            <a:chOff x="6943296" y="461407"/>
            <a:chExt cx="213000" cy="225674"/>
          </a:xfrm>
        </p:grpSpPr>
        <p:sp>
          <p:nvSpPr>
            <p:cNvPr id="819" name="Google Shape;819;g286b00870f9_1_113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inNetwerk:Nuts-voorzieningnetwerk</a:t>
              </a:r>
              <a:endParaRPr sz="800">
                <a:solidFill>
                  <a:srgbClr val="000000"/>
                </a:solidFill>
                <a:latin typeface="Arial"/>
                <a:ea typeface="Arial"/>
                <a:cs typeface="Arial"/>
                <a:sym typeface="Arial"/>
              </a:endParaRPr>
            </a:p>
          </p:txBody>
        </p:sp>
        <p:sp>
          <p:nvSpPr>
            <p:cNvPr id="820" name="Google Shape;820;g286b00870f9_1_1135"/>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900" b="1" err="1">
                  <a:solidFill>
                    <a:srgbClr val="FFFFFF"/>
                  </a:solidFill>
                  <a:latin typeface="Arial"/>
                </a:rPr>
                <a:t>Nutsvoorziening</a:t>
              </a:r>
              <a:r>
                <a:rPr lang="en-US" sz="900" b="1">
                  <a:solidFill>
                    <a:srgbClr val="FFFFFF"/>
                  </a:solidFill>
                  <a:latin typeface="Arial"/>
                </a:rPr>
                <a:t>-link</a:t>
              </a:r>
              <a:endParaRPr lang="en-US" sz="2000">
                <a:solidFill>
                  <a:srgbClr val="373636"/>
                </a:solidFill>
                <a:latin typeface="Arial"/>
              </a:endParaRPr>
            </a:p>
          </p:txBody>
        </p:sp>
      </p:grpSp>
      <p:grpSp>
        <p:nvGrpSpPr>
          <p:cNvPr id="824" name="Google Shape;824;g286b00870f9_1_1135"/>
          <p:cNvGrpSpPr/>
          <p:nvPr/>
        </p:nvGrpSpPr>
        <p:grpSpPr>
          <a:xfrm>
            <a:off x="689006" y="3473479"/>
            <a:ext cx="944399" cy="538548"/>
            <a:chOff x="6943296" y="482041"/>
            <a:chExt cx="213000" cy="164282"/>
          </a:xfrm>
        </p:grpSpPr>
        <p:sp>
          <p:nvSpPr>
            <p:cNvPr id="825" name="Google Shape;825;g286b00870f9_1_1135"/>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Plaatsnaam</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Geometrie</a:t>
              </a:r>
              <a:endParaRPr lang="en-US" sz="800">
                <a:solidFill>
                  <a:srgbClr val="000000"/>
                </a:solidFill>
                <a:latin typeface="Arial"/>
                <a:ea typeface="Arial"/>
                <a:cs typeface="Arial"/>
                <a:sym typeface="Arial"/>
              </a:endParaRPr>
            </a:p>
          </p:txBody>
        </p:sp>
        <p:sp>
          <p:nvSpPr>
            <p:cNvPr id="826" name="Google Shape;826;g286b00870f9_1_1135"/>
            <p:cNvSpPr/>
            <p:nvPr/>
          </p:nvSpPr>
          <p:spPr>
            <a:xfrm>
              <a:off x="6943296" y="482041"/>
              <a:ext cx="213000" cy="6252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Plaats</a:t>
              </a:r>
              <a:endParaRPr lang="en-US" sz="600">
                <a:solidFill>
                  <a:srgbClr val="373636"/>
                </a:solidFill>
                <a:latin typeface="Arial"/>
              </a:endParaRPr>
            </a:p>
          </p:txBody>
        </p:sp>
      </p:grpSp>
      <p:grpSp>
        <p:nvGrpSpPr>
          <p:cNvPr id="6" name="Google Shape;824;g286b00870f9_1_1135">
            <a:extLst>
              <a:ext uri="{FF2B5EF4-FFF2-40B4-BE49-F238E27FC236}">
                <a16:creationId xmlns:a16="http://schemas.microsoft.com/office/drawing/2014/main" id="{D74F07E7-876C-B5A7-F864-3B7D8B31A21A}"/>
              </a:ext>
            </a:extLst>
          </p:cNvPr>
          <p:cNvGrpSpPr/>
          <p:nvPr/>
        </p:nvGrpSpPr>
        <p:grpSpPr>
          <a:xfrm>
            <a:off x="689006" y="2888674"/>
            <a:ext cx="944400" cy="457769"/>
            <a:chOff x="6943296" y="488187"/>
            <a:chExt cx="213000" cy="157309"/>
          </a:xfrm>
        </p:grpSpPr>
        <p:sp>
          <p:nvSpPr>
            <p:cNvPr id="7" name="Google Shape;825;g286b00870f9_1_1135">
              <a:extLst>
                <a:ext uri="{FF2B5EF4-FFF2-40B4-BE49-F238E27FC236}">
                  <a16:creationId xmlns:a16="http://schemas.microsoft.com/office/drawing/2014/main" id="{F25B81CE-19DA-30BA-6A1B-D0538757C105}"/>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adres</a:t>
              </a:r>
              <a:endParaRPr sz="800">
                <a:solidFill>
                  <a:srgbClr val="000000"/>
                </a:solidFill>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D2560ABD-C5BB-0728-9156-D23607FFF565}"/>
                </a:ext>
              </a:extLst>
            </p:cNvPr>
            <p:cNvSpPr/>
            <p:nvPr/>
          </p:nvSpPr>
          <p:spPr>
            <a:xfrm>
              <a:off x="6943296" y="488187"/>
              <a:ext cx="213000" cy="7609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Aansluiting</a:t>
              </a:r>
              <a:endParaRPr lang="en-US" sz="800" b="1">
                <a:solidFill>
                  <a:srgbClr val="FFFFFF"/>
                </a:solidFill>
                <a:latin typeface="Arial"/>
                <a:ea typeface="Arial"/>
                <a:cs typeface="Arial"/>
              </a:endParaRPr>
            </a:p>
          </p:txBody>
        </p:sp>
      </p:grpSp>
      <p:grpSp>
        <p:nvGrpSpPr>
          <p:cNvPr id="39" name="Google Shape;818;g286b00870f9_1_1135">
            <a:extLst>
              <a:ext uri="{FF2B5EF4-FFF2-40B4-BE49-F238E27FC236}">
                <a16:creationId xmlns:a16="http://schemas.microsoft.com/office/drawing/2014/main" id="{2B0CCAE5-3BFF-1C55-6355-DAAA50F47E16}"/>
              </a:ext>
            </a:extLst>
          </p:cNvPr>
          <p:cNvGrpSpPr/>
          <p:nvPr/>
        </p:nvGrpSpPr>
        <p:grpSpPr>
          <a:xfrm>
            <a:off x="1933032" y="2133336"/>
            <a:ext cx="1269996" cy="656714"/>
            <a:chOff x="6943296" y="461407"/>
            <a:chExt cx="213002" cy="225675"/>
          </a:xfrm>
        </p:grpSpPr>
        <p:sp>
          <p:nvSpPr>
            <p:cNvPr id="40" name="Google Shape;819;g286b00870f9_1_1135">
              <a:extLst>
                <a:ext uri="{FF2B5EF4-FFF2-40B4-BE49-F238E27FC236}">
                  <a16:creationId xmlns:a16="http://schemas.microsoft.com/office/drawing/2014/main" id="{9D3CEF38-5CD0-34FF-1444-2C1C3D597B5D}"/>
                </a:ext>
              </a:extLst>
            </p:cNvPr>
            <p:cNvSpPr/>
            <p:nvPr/>
          </p:nvSpPr>
          <p:spPr>
            <a:xfrm>
              <a:off x="6943298" y="564082"/>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domeinobjecttype</a:t>
              </a:r>
              <a:endParaRPr sz="800">
                <a:solidFill>
                  <a:srgbClr val="000000"/>
                </a:solidFill>
                <a:latin typeface="Arial"/>
                <a:ea typeface="Arial"/>
                <a:cs typeface="Arial"/>
                <a:sym typeface="Arial"/>
              </a:endParaRPr>
            </a:p>
          </p:txBody>
        </p:sp>
        <p:sp>
          <p:nvSpPr>
            <p:cNvPr id="41" name="Google Shape;820;g286b00870f9_1_1135">
              <a:extLst>
                <a:ext uri="{FF2B5EF4-FFF2-40B4-BE49-F238E27FC236}">
                  <a16:creationId xmlns:a16="http://schemas.microsoft.com/office/drawing/2014/main" id="{5CB9A91B-E83F-BB9F-5600-A4520D7719C9}"/>
                </a:ext>
              </a:extLst>
            </p:cNvPr>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Domeinobject</a:t>
              </a:r>
              <a:endParaRPr lang="en-US" sz="2400">
                <a:solidFill>
                  <a:srgbClr val="373636"/>
                </a:solidFill>
                <a:latin typeface="Arial"/>
              </a:endParaRPr>
            </a:p>
          </p:txBody>
        </p:sp>
      </p:grpSp>
      <p:cxnSp>
        <p:nvCxnSpPr>
          <p:cNvPr id="44" name="Connector: Elbow 43">
            <a:extLst>
              <a:ext uri="{FF2B5EF4-FFF2-40B4-BE49-F238E27FC236}">
                <a16:creationId xmlns:a16="http://schemas.microsoft.com/office/drawing/2014/main" id="{6A858636-DF49-EE3D-F69E-FF680E7C7DDE}"/>
              </a:ext>
            </a:extLst>
          </p:cNvPr>
          <p:cNvCxnSpPr>
            <a:cxnSpLocks/>
            <a:stCxn id="825" idx="3"/>
            <a:endCxn id="40" idx="2"/>
          </p:cNvCxnSpPr>
          <p:nvPr/>
        </p:nvCxnSpPr>
        <p:spPr>
          <a:xfrm flipV="1">
            <a:off x="1633405" y="2790050"/>
            <a:ext cx="934631" cy="104686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B3CFE8-10A2-32A2-8D99-1D387B584AF7}"/>
              </a:ext>
            </a:extLst>
          </p:cNvPr>
          <p:cNvCxnSpPr>
            <a:cxnSpLocks/>
            <a:stCxn id="808" idx="2"/>
            <a:endCxn id="820" idx="0"/>
          </p:cNvCxnSpPr>
          <p:nvPr/>
        </p:nvCxnSpPr>
        <p:spPr>
          <a:xfrm>
            <a:off x="1005424" y="1566657"/>
            <a:ext cx="0" cy="3218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D9A94887-8C2E-61BF-3403-751504513066}"/>
              </a:ext>
            </a:extLst>
          </p:cNvPr>
          <p:cNvCxnSpPr>
            <a:cxnSpLocks/>
            <a:stCxn id="7" idx="3"/>
            <a:endCxn id="40" idx="2"/>
          </p:cNvCxnSpPr>
          <p:nvPr/>
        </p:nvCxnSpPr>
        <p:spPr>
          <a:xfrm flipV="1">
            <a:off x="1633406" y="2790050"/>
            <a:ext cx="934630" cy="4379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6" name="Google Shape;824;g286b00870f9_1_1135">
            <a:extLst>
              <a:ext uri="{FF2B5EF4-FFF2-40B4-BE49-F238E27FC236}">
                <a16:creationId xmlns:a16="http://schemas.microsoft.com/office/drawing/2014/main" id="{951BB4EF-91F8-DC64-BED9-38A70004E02D}"/>
              </a:ext>
            </a:extLst>
          </p:cNvPr>
          <p:cNvGrpSpPr/>
          <p:nvPr/>
        </p:nvGrpSpPr>
        <p:grpSpPr>
          <a:xfrm>
            <a:off x="1409771" y="4121232"/>
            <a:ext cx="1470456" cy="381087"/>
            <a:chOff x="6943296" y="482041"/>
            <a:chExt cx="213000" cy="123161"/>
          </a:xfrm>
        </p:grpSpPr>
        <p:sp>
          <p:nvSpPr>
            <p:cNvPr id="37" name="Google Shape;825;g286b00870f9_1_1135">
              <a:extLst>
                <a:ext uri="{FF2B5EF4-FFF2-40B4-BE49-F238E27FC236}">
                  <a16:creationId xmlns:a16="http://schemas.microsoft.com/office/drawing/2014/main" id="{2BF141AC-B15E-7FF5-53F1-C1C01A1AD97B}"/>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38" name="Google Shape;826;g286b00870f9_1_1135">
              <a:extLst>
                <a:ext uri="{FF2B5EF4-FFF2-40B4-BE49-F238E27FC236}">
                  <a16:creationId xmlns:a16="http://schemas.microsoft.com/office/drawing/2014/main" id="{56B67609-FF1A-204E-087D-0B28388BD93B}"/>
                </a:ext>
              </a:extLst>
            </p:cNvPr>
            <p:cNvSpPr/>
            <p:nvPr/>
          </p:nvSpPr>
          <p:spPr>
            <a:xfrm>
              <a:off x="6943296" y="482041"/>
              <a:ext cx="213000" cy="8204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Verbruikzone</a:t>
              </a:r>
              <a:endParaRPr lang="en-US" sz="600">
                <a:solidFill>
                  <a:srgbClr val="373636"/>
                </a:solidFill>
                <a:latin typeface="Arial"/>
              </a:endParaRPr>
            </a:p>
          </p:txBody>
        </p:sp>
      </p:grpSp>
      <p:grpSp>
        <p:nvGrpSpPr>
          <p:cNvPr id="42" name="Google Shape;824;g286b00870f9_1_1135">
            <a:extLst>
              <a:ext uri="{FF2B5EF4-FFF2-40B4-BE49-F238E27FC236}">
                <a16:creationId xmlns:a16="http://schemas.microsoft.com/office/drawing/2014/main" id="{94E2D5B4-CEC6-A7F0-F4CA-720EBD0DAF25}"/>
              </a:ext>
            </a:extLst>
          </p:cNvPr>
          <p:cNvGrpSpPr/>
          <p:nvPr/>
        </p:nvGrpSpPr>
        <p:grpSpPr>
          <a:xfrm>
            <a:off x="1409771" y="4592224"/>
            <a:ext cx="1470457" cy="360132"/>
            <a:chOff x="6943296" y="482041"/>
            <a:chExt cx="213000" cy="109857"/>
          </a:xfrm>
        </p:grpSpPr>
        <p:sp>
          <p:nvSpPr>
            <p:cNvPr id="43" name="Google Shape;825;g286b00870f9_1_1135">
              <a:extLst>
                <a:ext uri="{FF2B5EF4-FFF2-40B4-BE49-F238E27FC236}">
                  <a16:creationId xmlns:a16="http://schemas.microsoft.com/office/drawing/2014/main" id="{973A2B1A-E867-7A8D-6FCC-16907256B0CF}"/>
                </a:ext>
              </a:extLst>
            </p:cNvPr>
            <p:cNvSpPr/>
            <p:nvPr/>
          </p:nvSpPr>
          <p:spPr>
            <a:xfrm>
              <a:off x="6943296" y="564081"/>
              <a:ext cx="213000" cy="2781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45" name="Google Shape;826;g286b00870f9_1_1135">
              <a:extLst>
                <a:ext uri="{FF2B5EF4-FFF2-40B4-BE49-F238E27FC236}">
                  <a16:creationId xmlns:a16="http://schemas.microsoft.com/office/drawing/2014/main" id="{1D7EF852-52C0-516A-4767-3948C75FF5FA}"/>
                </a:ext>
              </a:extLst>
            </p:cNvPr>
            <p:cNvSpPr/>
            <p:nvPr/>
          </p:nvSpPr>
          <p:spPr>
            <a:xfrm>
              <a:off x="6943296" y="482041"/>
              <a:ext cx="213000" cy="81939"/>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DistrictMeteredArea</a:t>
              </a:r>
              <a:endParaRPr lang="en-US" sz="600">
                <a:solidFill>
                  <a:srgbClr val="373636"/>
                </a:solidFill>
                <a:latin typeface="Arial"/>
              </a:endParaRPr>
            </a:p>
          </p:txBody>
        </p:sp>
      </p:grpSp>
      <p:cxnSp>
        <p:nvCxnSpPr>
          <p:cNvPr id="51" name="Connector: Elbow 50">
            <a:extLst>
              <a:ext uri="{FF2B5EF4-FFF2-40B4-BE49-F238E27FC236}">
                <a16:creationId xmlns:a16="http://schemas.microsoft.com/office/drawing/2014/main" id="{C82E4532-2D19-71EA-5F50-7B3AFA8F9F6A}"/>
              </a:ext>
            </a:extLst>
          </p:cNvPr>
          <p:cNvCxnSpPr>
            <a:cxnSpLocks/>
            <a:stCxn id="38" idx="1"/>
            <a:endCxn id="825" idx="2"/>
          </p:cNvCxnSpPr>
          <p:nvPr/>
        </p:nvCxnSpPr>
        <p:spPr>
          <a:xfrm rot="10800000">
            <a:off x="1161207" y="4012027"/>
            <a:ext cx="248565" cy="236130"/>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3" name="Connector: Elbow 52">
            <a:extLst>
              <a:ext uri="{FF2B5EF4-FFF2-40B4-BE49-F238E27FC236}">
                <a16:creationId xmlns:a16="http://schemas.microsoft.com/office/drawing/2014/main" id="{E33D93BC-462E-DFF0-04D9-70427A7597E0}"/>
              </a:ext>
            </a:extLst>
          </p:cNvPr>
          <p:cNvCxnSpPr>
            <a:cxnSpLocks/>
            <a:stCxn id="45" idx="1"/>
            <a:endCxn id="825" idx="2"/>
          </p:cNvCxnSpPr>
          <p:nvPr/>
        </p:nvCxnSpPr>
        <p:spPr>
          <a:xfrm rot="10800000">
            <a:off x="1161207" y="4012028"/>
            <a:ext cx="248565" cy="714503"/>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57" name="Google Shape;807;g286b00870f9_1_1135">
            <a:extLst>
              <a:ext uri="{FF2B5EF4-FFF2-40B4-BE49-F238E27FC236}">
                <a16:creationId xmlns:a16="http://schemas.microsoft.com/office/drawing/2014/main" id="{BBA57FC8-A480-BDC3-1B78-72863D7C2697}"/>
              </a:ext>
            </a:extLst>
          </p:cNvPr>
          <p:cNvGrpSpPr/>
          <p:nvPr/>
        </p:nvGrpSpPr>
        <p:grpSpPr>
          <a:xfrm>
            <a:off x="4054023" y="2185550"/>
            <a:ext cx="1823769" cy="845536"/>
            <a:chOff x="6943296" y="534441"/>
            <a:chExt cx="213000" cy="190961"/>
          </a:xfrm>
        </p:grpSpPr>
        <p:sp>
          <p:nvSpPr>
            <p:cNvPr id="58" name="Google Shape;808;g286b00870f9_1_1135">
              <a:extLst>
                <a:ext uri="{FF2B5EF4-FFF2-40B4-BE49-F238E27FC236}">
                  <a16:creationId xmlns:a16="http://schemas.microsoft.com/office/drawing/2014/main" id="{CBA0FC8E-C227-5783-67ED-BFB0D0180320}"/>
                </a:ext>
              </a:extLst>
            </p:cNvPr>
            <p:cNvSpPr/>
            <p:nvPr/>
          </p:nvSpPr>
          <p:spPr>
            <a:xfrm>
              <a:off x="6943296" y="590669"/>
              <a:ext cx="213000" cy="1347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a:t>
              </a:r>
              <a:r>
                <a:rPr lang="en-US" sz="800">
                  <a:solidFill>
                    <a:srgbClr val="000000"/>
                  </a:solidFill>
                  <a:latin typeface="Arial"/>
                  <a:ea typeface="Arial"/>
                  <a:cs typeface="Arial"/>
                  <a:sym typeface="Arial"/>
                </a:rPr>
                <a:t> met sensor</a:t>
              </a:r>
            </a:p>
          </p:txBody>
        </p:sp>
        <p:sp>
          <p:nvSpPr>
            <p:cNvPr id="59" name="Google Shape;809;g286b00870f9_1_1135">
              <a:extLst>
                <a:ext uri="{FF2B5EF4-FFF2-40B4-BE49-F238E27FC236}">
                  <a16:creationId xmlns:a16="http://schemas.microsoft.com/office/drawing/2014/main" id="{56CB9645-C92C-5F13-CF2E-8A972D12C1AE}"/>
                </a:ext>
              </a:extLst>
            </p:cNvPr>
            <p:cNvSpPr/>
            <p:nvPr/>
          </p:nvSpPr>
          <p:spPr>
            <a:xfrm>
              <a:off x="6943296" y="534441"/>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grpSp>
        <p:nvGrpSpPr>
          <p:cNvPr id="60" name="Google Shape;807;g286b00870f9_1_1135">
            <a:extLst>
              <a:ext uri="{FF2B5EF4-FFF2-40B4-BE49-F238E27FC236}">
                <a16:creationId xmlns:a16="http://schemas.microsoft.com/office/drawing/2014/main" id="{6D57A406-2F2A-544C-516C-1A886CAE9DFC}"/>
              </a:ext>
            </a:extLst>
          </p:cNvPr>
          <p:cNvGrpSpPr/>
          <p:nvPr/>
        </p:nvGrpSpPr>
        <p:grpSpPr>
          <a:xfrm>
            <a:off x="4054023" y="903884"/>
            <a:ext cx="1823769" cy="724745"/>
            <a:chOff x="6943296" y="477670"/>
            <a:chExt cx="213000" cy="145759"/>
          </a:xfrm>
        </p:grpSpPr>
        <p:sp>
          <p:nvSpPr>
            <p:cNvPr id="61" name="Google Shape;808;g286b00870f9_1_1135">
              <a:extLst>
                <a:ext uri="{FF2B5EF4-FFF2-40B4-BE49-F238E27FC236}">
                  <a16:creationId xmlns:a16="http://schemas.microsoft.com/office/drawing/2014/main" id="{6071F5CD-F655-C732-E143-8BECC45355D2}"/>
                </a:ext>
              </a:extLst>
            </p:cNvPr>
            <p:cNvSpPr/>
            <p:nvPr/>
          </p:nvSpPr>
          <p:spPr>
            <a:xfrm>
              <a:off x="6943296" y="531509"/>
              <a:ext cx="213000" cy="9192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p:txBody>
        </p:sp>
        <p:sp>
          <p:nvSpPr>
            <p:cNvPr id="62" name="Google Shape;809;g286b00870f9_1_1135">
              <a:extLst>
                <a:ext uri="{FF2B5EF4-FFF2-40B4-BE49-F238E27FC236}">
                  <a16:creationId xmlns:a16="http://schemas.microsoft.com/office/drawing/2014/main" id="{8DB2911D-32D3-3378-25EB-9765DD0DD296}"/>
                </a:ext>
              </a:extLst>
            </p:cNvPr>
            <p:cNvSpPr/>
            <p:nvPr/>
          </p:nvSpPr>
          <p:spPr>
            <a:xfrm>
              <a:off x="6943296" y="477670"/>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Observatieverzameling</a:t>
              </a:r>
              <a:endParaRPr lang="en-US" sz="1000">
                <a:solidFill>
                  <a:srgbClr val="373636"/>
                </a:solidFill>
                <a:latin typeface="Arial"/>
              </a:endParaRPr>
            </a:p>
          </p:txBody>
        </p:sp>
      </p:grpSp>
      <p:cxnSp>
        <p:nvCxnSpPr>
          <p:cNvPr id="768" name="Straight Connector 767">
            <a:extLst>
              <a:ext uri="{FF2B5EF4-FFF2-40B4-BE49-F238E27FC236}">
                <a16:creationId xmlns:a16="http://schemas.microsoft.com/office/drawing/2014/main" id="{77A068CF-18C3-E815-7C0F-8F66DD448055}"/>
              </a:ext>
            </a:extLst>
          </p:cNvPr>
          <p:cNvCxnSpPr>
            <a:stCxn id="61" idx="2"/>
            <a:endCxn id="59" idx="0"/>
          </p:cNvCxnSpPr>
          <p:nvPr/>
        </p:nvCxnSpPr>
        <p:spPr>
          <a:xfrm>
            <a:off x="4965908" y="1628629"/>
            <a:ext cx="0" cy="556921"/>
          </a:xfrm>
          <a:prstGeom prst="line">
            <a:avLst/>
          </a:prstGeom>
        </p:spPr>
        <p:style>
          <a:lnRef idx="1">
            <a:schemeClr val="accent2"/>
          </a:lnRef>
          <a:fillRef idx="0">
            <a:schemeClr val="accent2"/>
          </a:fillRef>
          <a:effectRef idx="0">
            <a:schemeClr val="accent2"/>
          </a:effectRef>
          <a:fontRef idx="minor">
            <a:schemeClr val="tx1"/>
          </a:fontRef>
        </p:style>
      </p:cxnSp>
      <p:grpSp>
        <p:nvGrpSpPr>
          <p:cNvPr id="769" name="Google Shape;824;g286b00870f9_1_1135">
            <a:extLst>
              <a:ext uri="{FF2B5EF4-FFF2-40B4-BE49-F238E27FC236}">
                <a16:creationId xmlns:a16="http://schemas.microsoft.com/office/drawing/2014/main" id="{5349447D-BCE9-5FEF-0C9A-4968222D95D7}"/>
              </a:ext>
            </a:extLst>
          </p:cNvPr>
          <p:cNvGrpSpPr/>
          <p:nvPr/>
        </p:nvGrpSpPr>
        <p:grpSpPr>
          <a:xfrm>
            <a:off x="3336721" y="3321144"/>
            <a:ext cx="1485987" cy="403745"/>
            <a:chOff x="6943296" y="482041"/>
            <a:chExt cx="213000" cy="123161"/>
          </a:xfrm>
        </p:grpSpPr>
        <p:sp>
          <p:nvSpPr>
            <p:cNvPr id="770" name="Google Shape;825;g286b00870f9_1_1135">
              <a:extLst>
                <a:ext uri="{FF2B5EF4-FFF2-40B4-BE49-F238E27FC236}">
                  <a16:creationId xmlns:a16="http://schemas.microsoft.com/office/drawing/2014/main" id="{2C4B3DAD-0EC0-CBF4-F5EA-A92042A1DC2E}"/>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71" name="Google Shape;826;g286b00870f9_1_1135">
              <a:extLst>
                <a:ext uri="{FF2B5EF4-FFF2-40B4-BE49-F238E27FC236}">
                  <a16:creationId xmlns:a16="http://schemas.microsoft.com/office/drawing/2014/main" id="{C56274E9-69D0-B3D4-4919-824AD7E5CDA2}"/>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IndividueelVerbruik-Observatie</a:t>
              </a:r>
              <a:endParaRPr lang="en-US" sz="600">
                <a:solidFill>
                  <a:srgbClr val="373636"/>
                </a:solidFill>
                <a:latin typeface="Arial"/>
              </a:endParaRPr>
            </a:p>
          </p:txBody>
        </p:sp>
      </p:grpSp>
      <p:grpSp>
        <p:nvGrpSpPr>
          <p:cNvPr id="778" name="Google Shape;824;g286b00870f9_1_1135">
            <a:extLst>
              <a:ext uri="{FF2B5EF4-FFF2-40B4-BE49-F238E27FC236}">
                <a16:creationId xmlns:a16="http://schemas.microsoft.com/office/drawing/2014/main" id="{E94266BE-9249-A841-1B90-EEFECDC418FC}"/>
              </a:ext>
            </a:extLst>
          </p:cNvPr>
          <p:cNvGrpSpPr/>
          <p:nvPr/>
        </p:nvGrpSpPr>
        <p:grpSpPr>
          <a:xfrm>
            <a:off x="3336721" y="3866497"/>
            <a:ext cx="1485988" cy="471092"/>
            <a:chOff x="6943296" y="461497"/>
            <a:chExt cx="213000" cy="143705"/>
          </a:xfrm>
        </p:grpSpPr>
        <p:sp>
          <p:nvSpPr>
            <p:cNvPr id="779" name="Google Shape;825;g286b00870f9_1_1135">
              <a:extLst>
                <a:ext uri="{FF2B5EF4-FFF2-40B4-BE49-F238E27FC236}">
                  <a16:creationId xmlns:a16="http://schemas.microsoft.com/office/drawing/2014/main" id="{4977BD41-DF52-4305-A2A4-6DE7D1BC44CF}"/>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0" name="Google Shape;826;g286b00870f9_1_1135">
              <a:extLst>
                <a:ext uri="{FF2B5EF4-FFF2-40B4-BE49-F238E27FC236}">
                  <a16:creationId xmlns:a16="http://schemas.microsoft.com/office/drawing/2014/main" id="{A19BED85-669E-1C98-A026-9B49AF2FD788}"/>
                </a:ext>
              </a:extLst>
            </p:cNvPr>
            <p:cNvSpPr/>
            <p:nvPr/>
          </p:nvSpPr>
          <p:spPr>
            <a:xfrm>
              <a:off x="6943296" y="461497"/>
              <a:ext cx="213000" cy="12433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GeaggregeerdVerbruik-Observatie</a:t>
              </a:r>
              <a:endParaRPr lang="en-US" sz="600">
                <a:solidFill>
                  <a:srgbClr val="373636"/>
                </a:solidFill>
                <a:latin typeface="Arial"/>
              </a:endParaRPr>
            </a:p>
          </p:txBody>
        </p:sp>
      </p:grpSp>
      <p:grpSp>
        <p:nvGrpSpPr>
          <p:cNvPr id="781" name="Google Shape;824;g286b00870f9_1_1135">
            <a:extLst>
              <a:ext uri="{FF2B5EF4-FFF2-40B4-BE49-F238E27FC236}">
                <a16:creationId xmlns:a16="http://schemas.microsoft.com/office/drawing/2014/main" id="{1D382C5E-BFF1-0DCE-8ADD-76C85EA90624}"/>
              </a:ext>
            </a:extLst>
          </p:cNvPr>
          <p:cNvGrpSpPr/>
          <p:nvPr/>
        </p:nvGrpSpPr>
        <p:grpSpPr>
          <a:xfrm>
            <a:off x="3336721" y="4457091"/>
            <a:ext cx="1503932" cy="403745"/>
            <a:chOff x="6943296" y="482041"/>
            <a:chExt cx="213000" cy="123161"/>
          </a:xfrm>
        </p:grpSpPr>
        <p:sp>
          <p:nvSpPr>
            <p:cNvPr id="782" name="Google Shape;825;g286b00870f9_1_1135">
              <a:extLst>
                <a:ext uri="{FF2B5EF4-FFF2-40B4-BE49-F238E27FC236}">
                  <a16:creationId xmlns:a16="http://schemas.microsoft.com/office/drawing/2014/main" id="{BB581AB6-6D22-1472-A5A8-55EE527908A1}"/>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3" name="Google Shape;826;g286b00870f9_1_1135">
              <a:extLst>
                <a:ext uri="{FF2B5EF4-FFF2-40B4-BE49-F238E27FC236}">
                  <a16:creationId xmlns:a16="http://schemas.microsoft.com/office/drawing/2014/main" id="{181E0134-15B1-B7CC-A30A-FED416233EE5}"/>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Meterstaat</a:t>
              </a:r>
              <a:r>
                <a:rPr lang="en-US" sz="1000" b="1">
                  <a:solidFill>
                    <a:srgbClr val="FFFFFF"/>
                  </a:solidFill>
                  <a:latin typeface="Arial"/>
                </a:rPr>
                <a:t>-</a:t>
              </a:r>
            </a:p>
            <a:p>
              <a:pPr algn="ctr" defTabSz="685800"/>
              <a:r>
                <a:rPr lang="en-US" sz="1000" b="1" err="1">
                  <a:solidFill>
                    <a:srgbClr val="FFFFFF"/>
                  </a:solidFill>
                  <a:latin typeface="Arial"/>
                </a:rPr>
                <a:t>Observatie</a:t>
              </a:r>
              <a:endParaRPr lang="en-US" sz="600">
                <a:solidFill>
                  <a:srgbClr val="373636"/>
                </a:solidFill>
                <a:latin typeface="Arial"/>
              </a:endParaRPr>
            </a:p>
          </p:txBody>
        </p:sp>
      </p:grpSp>
      <p:cxnSp>
        <p:nvCxnSpPr>
          <p:cNvPr id="785" name="Connector: Elbow 784">
            <a:extLst>
              <a:ext uri="{FF2B5EF4-FFF2-40B4-BE49-F238E27FC236}">
                <a16:creationId xmlns:a16="http://schemas.microsoft.com/office/drawing/2014/main" id="{35EAE0E4-1C94-01F8-DBC7-DB361E86CF4B}"/>
              </a:ext>
            </a:extLst>
          </p:cNvPr>
          <p:cNvCxnSpPr>
            <a:stCxn id="771" idx="3"/>
            <a:endCxn id="58" idx="2"/>
          </p:cNvCxnSpPr>
          <p:nvPr/>
        </p:nvCxnSpPr>
        <p:spPr>
          <a:xfrm flipV="1">
            <a:off x="4822708" y="3031086"/>
            <a:ext cx="143200" cy="460175"/>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88" name="Connector: Elbow 787">
            <a:extLst>
              <a:ext uri="{FF2B5EF4-FFF2-40B4-BE49-F238E27FC236}">
                <a16:creationId xmlns:a16="http://schemas.microsoft.com/office/drawing/2014/main" id="{5CAA535B-6E3A-C7CC-768D-B8DCEF02B9D8}"/>
              </a:ext>
            </a:extLst>
          </p:cNvPr>
          <p:cNvCxnSpPr>
            <a:cxnSpLocks/>
            <a:stCxn id="780" idx="3"/>
            <a:endCxn id="58" idx="2"/>
          </p:cNvCxnSpPr>
          <p:nvPr/>
        </p:nvCxnSpPr>
        <p:spPr>
          <a:xfrm flipV="1">
            <a:off x="4822709" y="3031086"/>
            <a:ext cx="143199" cy="1039201"/>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4" name="Connector: Elbow 793">
            <a:extLst>
              <a:ext uri="{FF2B5EF4-FFF2-40B4-BE49-F238E27FC236}">
                <a16:creationId xmlns:a16="http://schemas.microsoft.com/office/drawing/2014/main" id="{A396317C-C224-23BD-5737-26906317038B}"/>
              </a:ext>
            </a:extLst>
          </p:cNvPr>
          <p:cNvCxnSpPr>
            <a:stCxn id="783" idx="3"/>
            <a:endCxn id="58" idx="2"/>
          </p:cNvCxnSpPr>
          <p:nvPr/>
        </p:nvCxnSpPr>
        <p:spPr>
          <a:xfrm flipV="1">
            <a:off x="4840653" y="3031086"/>
            <a:ext cx="125255" cy="1596122"/>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796" name="Google Shape;818;g286b00870f9_1_1135">
            <a:extLst>
              <a:ext uri="{FF2B5EF4-FFF2-40B4-BE49-F238E27FC236}">
                <a16:creationId xmlns:a16="http://schemas.microsoft.com/office/drawing/2014/main" id="{3567DEDB-F812-715B-3CC3-CDE7635B2B9E}"/>
              </a:ext>
            </a:extLst>
          </p:cNvPr>
          <p:cNvGrpSpPr/>
          <p:nvPr/>
        </p:nvGrpSpPr>
        <p:grpSpPr>
          <a:xfrm>
            <a:off x="6840784" y="1975511"/>
            <a:ext cx="1331771" cy="525605"/>
            <a:chOff x="6943296" y="461407"/>
            <a:chExt cx="213000" cy="180620"/>
          </a:xfrm>
        </p:grpSpPr>
        <p:sp>
          <p:nvSpPr>
            <p:cNvPr id="797" name="Google Shape;819;g286b00870f9_1_1135">
              <a:extLst>
                <a:ext uri="{FF2B5EF4-FFF2-40B4-BE49-F238E27FC236}">
                  <a16:creationId xmlns:a16="http://schemas.microsoft.com/office/drawing/2014/main" id="{ED28DFE5-6402-134E-044C-5671DCBFE6B7}"/>
                </a:ext>
              </a:extLst>
            </p:cNvPr>
            <p:cNvSpPr/>
            <p:nvPr/>
          </p:nvSpPr>
          <p:spPr>
            <a:xfrm>
              <a:off x="6943296" y="547590"/>
              <a:ext cx="213000" cy="9443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type:Systeemtype</a:t>
              </a:r>
              <a:endParaRPr sz="800">
                <a:solidFill>
                  <a:srgbClr val="000000"/>
                </a:solidFill>
                <a:latin typeface="Arial"/>
                <a:ea typeface="Arial"/>
                <a:cs typeface="Arial"/>
                <a:sym typeface="Arial"/>
              </a:endParaRPr>
            </a:p>
          </p:txBody>
        </p:sp>
        <p:sp>
          <p:nvSpPr>
            <p:cNvPr id="798" name="Google Shape;820;g286b00870f9_1_1135">
              <a:extLst>
                <a:ext uri="{FF2B5EF4-FFF2-40B4-BE49-F238E27FC236}">
                  <a16:creationId xmlns:a16="http://schemas.microsoft.com/office/drawing/2014/main" id="{CADC788A-D29F-EA59-F685-3E556DA34A36}"/>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Sensor</a:t>
              </a:r>
              <a:endParaRPr lang="en-US" sz="1000">
                <a:solidFill>
                  <a:srgbClr val="373636"/>
                </a:solidFill>
                <a:latin typeface="Arial"/>
              </a:endParaRPr>
            </a:p>
          </p:txBody>
        </p:sp>
      </p:grpSp>
      <p:grpSp>
        <p:nvGrpSpPr>
          <p:cNvPr id="799" name="Google Shape;824;g286b00870f9_1_1135">
            <a:extLst>
              <a:ext uri="{FF2B5EF4-FFF2-40B4-BE49-F238E27FC236}">
                <a16:creationId xmlns:a16="http://schemas.microsoft.com/office/drawing/2014/main" id="{8D63EF01-B402-C52C-D701-611564B3A07F}"/>
              </a:ext>
            </a:extLst>
          </p:cNvPr>
          <p:cNvGrpSpPr/>
          <p:nvPr/>
        </p:nvGrpSpPr>
        <p:grpSpPr>
          <a:xfrm>
            <a:off x="6728787" y="1190338"/>
            <a:ext cx="1555773" cy="508784"/>
            <a:chOff x="6943296" y="513283"/>
            <a:chExt cx="213001" cy="129282"/>
          </a:xfrm>
        </p:grpSpPr>
        <p:sp>
          <p:nvSpPr>
            <p:cNvPr id="800" name="Google Shape;825;g286b00870f9_1_1135">
              <a:extLst>
                <a:ext uri="{FF2B5EF4-FFF2-40B4-BE49-F238E27FC236}">
                  <a16:creationId xmlns:a16="http://schemas.microsoft.com/office/drawing/2014/main" id="{F93D25D5-101F-1BA5-1024-D9731AEF3129}"/>
                </a:ext>
              </a:extLst>
            </p:cNvPr>
            <p:cNvSpPr/>
            <p:nvPr/>
          </p:nvSpPr>
          <p:spPr>
            <a:xfrm>
              <a:off x="6943296" y="579854"/>
              <a:ext cx="213000" cy="6271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1000">
                <a:solidFill>
                  <a:srgbClr val="000000"/>
                </a:solidFill>
                <a:latin typeface="Arial"/>
                <a:ea typeface="Arial"/>
                <a:cs typeface="Arial"/>
                <a:sym typeface="Arial"/>
              </a:endParaRPr>
            </a:p>
          </p:txBody>
        </p:sp>
        <p:sp>
          <p:nvSpPr>
            <p:cNvPr id="801" name="Google Shape;826;g286b00870f9_1_1135">
              <a:extLst>
                <a:ext uri="{FF2B5EF4-FFF2-40B4-BE49-F238E27FC236}">
                  <a16:creationId xmlns:a16="http://schemas.microsoft.com/office/drawing/2014/main" id="{ABA18693-36D2-29BA-BD48-43A646136B33}"/>
                </a:ext>
              </a:extLst>
            </p:cNvPr>
            <p:cNvSpPr/>
            <p:nvPr/>
          </p:nvSpPr>
          <p:spPr>
            <a:xfrm>
              <a:off x="6943297" y="513283"/>
              <a:ext cx="213000" cy="6657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Observatieprocedure</a:t>
              </a:r>
              <a:endParaRPr lang="en-US" sz="1000" b="1">
                <a:solidFill>
                  <a:srgbClr val="FFFFFF"/>
                </a:solidFill>
                <a:latin typeface="Arial"/>
                <a:ea typeface="Arial"/>
                <a:cs typeface="Arial"/>
              </a:endParaRPr>
            </a:p>
          </p:txBody>
        </p:sp>
      </p:grpSp>
      <p:cxnSp>
        <p:nvCxnSpPr>
          <p:cNvPr id="821" name="Straight Connector 820">
            <a:extLst>
              <a:ext uri="{FF2B5EF4-FFF2-40B4-BE49-F238E27FC236}">
                <a16:creationId xmlns:a16="http://schemas.microsoft.com/office/drawing/2014/main" id="{9CD06391-E394-AF4D-DF1E-53D0FE469729}"/>
              </a:ext>
            </a:extLst>
          </p:cNvPr>
          <p:cNvCxnSpPr>
            <a:cxnSpLocks/>
            <a:stCxn id="800" idx="2"/>
            <a:endCxn id="798" idx="0"/>
          </p:cNvCxnSpPr>
          <p:nvPr/>
        </p:nvCxnSpPr>
        <p:spPr>
          <a:xfrm>
            <a:off x="7506670" y="1699122"/>
            <a:ext cx="0" cy="2763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35" name="Connector: Elbow 834">
            <a:extLst>
              <a:ext uri="{FF2B5EF4-FFF2-40B4-BE49-F238E27FC236}">
                <a16:creationId xmlns:a16="http://schemas.microsoft.com/office/drawing/2014/main" id="{D8F4FB9A-3D36-7A0D-A5D4-6AA09555DDB0}"/>
              </a:ext>
            </a:extLst>
          </p:cNvPr>
          <p:cNvCxnSpPr>
            <a:stCxn id="62" idx="0"/>
            <a:endCxn id="798" idx="3"/>
          </p:cNvCxnSpPr>
          <p:nvPr/>
        </p:nvCxnSpPr>
        <p:spPr>
          <a:xfrm rot="16200000" flipH="1">
            <a:off x="5971718" y="-101926"/>
            <a:ext cx="1195026" cy="3206647"/>
          </a:xfrm>
          <a:prstGeom prst="bentConnector4">
            <a:avLst>
              <a:gd name="adj1" fmla="val -19129"/>
              <a:gd name="adj2" fmla="val 107129"/>
            </a:avLst>
          </a:prstGeom>
        </p:spPr>
        <p:style>
          <a:lnRef idx="1">
            <a:schemeClr val="accent2"/>
          </a:lnRef>
          <a:fillRef idx="0">
            <a:schemeClr val="accent2"/>
          </a:fillRef>
          <a:effectRef idx="0">
            <a:schemeClr val="accent2"/>
          </a:effectRef>
          <a:fontRef idx="minor">
            <a:schemeClr val="tx1"/>
          </a:fontRef>
        </p:style>
      </p:cxnSp>
      <p:grpSp>
        <p:nvGrpSpPr>
          <p:cNvPr id="840" name="Google Shape;818;g286b00870f9_1_1135">
            <a:extLst>
              <a:ext uri="{FF2B5EF4-FFF2-40B4-BE49-F238E27FC236}">
                <a16:creationId xmlns:a16="http://schemas.microsoft.com/office/drawing/2014/main" id="{F948D124-4505-2C02-06B1-6D50EEBDDA05}"/>
              </a:ext>
            </a:extLst>
          </p:cNvPr>
          <p:cNvGrpSpPr/>
          <p:nvPr/>
        </p:nvGrpSpPr>
        <p:grpSpPr>
          <a:xfrm>
            <a:off x="6653566" y="2942145"/>
            <a:ext cx="962998" cy="574590"/>
            <a:chOff x="6943296" y="461407"/>
            <a:chExt cx="213000" cy="167107"/>
          </a:xfrm>
        </p:grpSpPr>
        <p:sp>
          <p:nvSpPr>
            <p:cNvPr id="841" name="Google Shape;819;g286b00870f9_1_1135">
              <a:extLst>
                <a:ext uri="{FF2B5EF4-FFF2-40B4-BE49-F238E27FC236}">
                  <a16:creationId xmlns:a16="http://schemas.microsoft.com/office/drawing/2014/main" id="{5DE49012-BEB2-B6AE-9235-B1C7645F765E}"/>
                </a:ext>
              </a:extLst>
            </p:cNvPr>
            <p:cNvSpPr/>
            <p:nvPr/>
          </p:nvSpPr>
          <p:spPr>
            <a:xfrm>
              <a:off x="6943296" y="533183"/>
              <a:ext cx="213000" cy="9533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identificator</a:t>
              </a:r>
              <a:endParaRPr sz="800">
                <a:solidFill>
                  <a:srgbClr val="000000"/>
                </a:solidFill>
                <a:latin typeface="Arial"/>
                <a:ea typeface="Arial"/>
                <a:cs typeface="Arial"/>
                <a:sym typeface="Arial"/>
              </a:endParaRPr>
            </a:p>
          </p:txBody>
        </p:sp>
        <p:sp>
          <p:nvSpPr>
            <p:cNvPr id="842" name="Google Shape;820;g286b00870f9_1_1135">
              <a:extLst>
                <a:ext uri="{FF2B5EF4-FFF2-40B4-BE49-F238E27FC236}">
                  <a16:creationId xmlns:a16="http://schemas.microsoft.com/office/drawing/2014/main" id="{2D2A8AED-D5DB-229A-61A1-340E98373879}"/>
                </a:ext>
              </a:extLst>
            </p:cNvPr>
            <p:cNvSpPr/>
            <p:nvPr/>
          </p:nvSpPr>
          <p:spPr>
            <a:xfrm>
              <a:off x="6943296" y="461407"/>
              <a:ext cx="213000" cy="717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Meter</a:t>
              </a:r>
              <a:endParaRPr lang="en-US" sz="1000">
                <a:solidFill>
                  <a:srgbClr val="373636"/>
                </a:solidFill>
                <a:latin typeface="Arial"/>
              </a:endParaRPr>
            </a:p>
          </p:txBody>
        </p:sp>
      </p:grpSp>
      <p:grpSp>
        <p:nvGrpSpPr>
          <p:cNvPr id="843" name="Google Shape;818;g286b00870f9_1_1135">
            <a:extLst>
              <a:ext uri="{FF2B5EF4-FFF2-40B4-BE49-F238E27FC236}">
                <a16:creationId xmlns:a16="http://schemas.microsoft.com/office/drawing/2014/main" id="{627C38D8-9614-F111-9642-26D5F9C9AA8F}"/>
              </a:ext>
            </a:extLst>
          </p:cNvPr>
          <p:cNvGrpSpPr/>
          <p:nvPr/>
        </p:nvGrpSpPr>
        <p:grpSpPr>
          <a:xfrm>
            <a:off x="8012013" y="3072758"/>
            <a:ext cx="970804" cy="574589"/>
            <a:chOff x="6943296" y="461407"/>
            <a:chExt cx="213000" cy="197453"/>
          </a:xfrm>
        </p:grpSpPr>
        <p:sp>
          <p:nvSpPr>
            <p:cNvPr id="844" name="Google Shape;819;g286b00870f9_1_1135">
              <a:extLst>
                <a:ext uri="{FF2B5EF4-FFF2-40B4-BE49-F238E27FC236}">
                  <a16:creationId xmlns:a16="http://schemas.microsoft.com/office/drawing/2014/main" id="{AD1F6ABD-0668-EC76-A93D-3DB8ADADF97D}"/>
                </a:ext>
              </a:extLst>
            </p:cNvPr>
            <p:cNvSpPr/>
            <p:nvPr/>
          </p:nvSpPr>
          <p:spPr>
            <a:xfrm>
              <a:off x="6943296" y="547590"/>
              <a:ext cx="213000" cy="11127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fabrikant</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 ^model</a:t>
              </a:r>
              <a:endParaRPr sz="800">
                <a:solidFill>
                  <a:srgbClr val="000000"/>
                </a:solidFill>
                <a:latin typeface="Arial"/>
                <a:ea typeface="Arial"/>
                <a:cs typeface="Arial"/>
                <a:sym typeface="Arial"/>
              </a:endParaRPr>
            </a:p>
          </p:txBody>
        </p:sp>
        <p:sp>
          <p:nvSpPr>
            <p:cNvPr id="846" name="Google Shape;820;g286b00870f9_1_1135">
              <a:extLst>
                <a:ext uri="{FF2B5EF4-FFF2-40B4-BE49-F238E27FC236}">
                  <a16:creationId xmlns:a16="http://schemas.microsoft.com/office/drawing/2014/main" id="{F362122A-022E-37C6-990C-B78D9A948C98}"/>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Metertype</a:t>
              </a:r>
              <a:endParaRPr lang="en-US" sz="1000">
                <a:solidFill>
                  <a:srgbClr val="373636"/>
                </a:solidFill>
                <a:latin typeface="Arial"/>
              </a:endParaRPr>
            </a:p>
          </p:txBody>
        </p:sp>
      </p:grpSp>
      <p:cxnSp>
        <p:nvCxnSpPr>
          <p:cNvPr id="850" name="Connector: Elbow 849">
            <a:extLst>
              <a:ext uri="{FF2B5EF4-FFF2-40B4-BE49-F238E27FC236}">
                <a16:creationId xmlns:a16="http://schemas.microsoft.com/office/drawing/2014/main" id="{C808C9CD-3BCF-09A2-B7BB-2231AFCB283F}"/>
              </a:ext>
            </a:extLst>
          </p:cNvPr>
          <p:cNvCxnSpPr>
            <a:cxnSpLocks/>
            <a:stCxn id="842" idx="0"/>
            <a:endCxn id="797" idx="2"/>
          </p:cNvCxnSpPr>
          <p:nvPr/>
        </p:nvCxnSpPr>
        <p:spPr>
          <a:xfrm rot="5400000" flipH="1" flipV="1">
            <a:off x="7100353" y="2535829"/>
            <a:ext cx="441029" cy="371605"/>
          </a:xfrm>
          <a:prstGeom prst="bent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1" name="Connector: Elbow 850">
            <a:extLst>
              <a:ext uri="{FF2B5EF4-FFF2-40B4-BE49-F238E27FC236}">
                <a16:creationId xmlns:a16="http://schemas.microsoft.com/office/drawing/2014/main" id="{83D753BA-F988-BAE0-2414-ED895D53EBF9}"/>
              </a:ext>
            </a:extLst>
          </p:cNvPr>
          <p:cNvCxnSpPr>
            <a:cxnSpLocks/>
            <a:stCxn id="846" idx="0"/>
            <a:endCxn id="797" idx="2"/>
          </p:cNvCxnSpPr>
          <p:nvPr/>
        </p:nvCxnSpPr>
        <p:spPr>
          <a:xfrm rot="16200000" flipV="1">
            <a:off x="7716222" y="2291564"/>
            <a:ext cx="571642" cy="990745"/>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6" name="Connector: Elbow 855">
            <a:extLst>
              <a:ext uri="{FF2B5EF4-FFF2-40B4-BE49-F238E27FC236}">
                <a16:creationId xmlns:a16="http://schemas.microsoft.com/office/drawing/2014/main" id="{38BF7A36-45E6-1919-51E3-C79648F0BB6B}"/>
              </a:ext>
            </a:extLst>
          </p:cNvPr>
          <p:cNvCxnSpPr>
            <a:cxnSpLocks/>
            <a:stCxn id="841" idx="3"/>
            <a:endCxn id="844" idx="1"/>
          </p:cNvCxnSpPr>
          <p:nvPr/>
        </p:nvCxnSpPr>
        <p:spPr>
          <a:xfrm>
            <a:off x="7616564" y="3352840"/>
            <a:ext cx="395449" cy="132609"/>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grpSp>
        <p:nvGrpSpPr>
          <p:cNvPr id="864" name="Google Shape;818;g286b00870f9_1_1135">
            <a:extLst>
              <a:ext uri="{FF2B5EF4-FFF2-40B4-BE49-F238E27FC236}">
                <a16:creationId xmlns:a16="http://schemas.microsoft.com/office/drawing/2014/main" id="{05CF2067-2790-BA92-D17F-C7FB95087621}"/>
              </a:ext>
            </a:extLst>
          </p:cNvPr>
          <p:cNvGrpSpPr/>
          <p:nvPr/>
        </p:nvGrpSpPr>
        <p:grpSpPr>
          <a:xfrm>
            <a:off x="6482517" y="4085724"/>
            <a:ext cx="1331771" cy="605112"/>
            <a:chOff x="6943296" y="461407"/>
            <a:chExt cx="213000" cy="207942"/>
          </a:xfrm>
        </p:grpSpPr>
        <p:sp>
          <p:nvSpPr>
            <p:cNvPr id="865" name="Google Shape;819;g286b00870f9_1_1135">
              <a:extLst>
                <a:ext uri="{FF2B5EF4-FFF2-40B4-BE49-F238E27FC236}">
                  <a16:creationId xmlns:a16="http://schemas.microsoft.com/office/drawing/2014/main" id="{E371DC6E-F918-2C7C-2F64-4416D5407BC1}"/>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DeploymentTijdstip</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gedeployedDoor:Agent</a:t>
              </a:r>
              <a:endParaRPr sz="800">
                <a:solidFill>
                  <a:srgbClr val="000000"/>
                </a:solidFill>
                <a:latin typeface="Arial"/>
                <a:ea typeface="Arial"/>
                <a:cs typeface="Arial"/>
                <a:sym typeface="Arial"/>
              </a:endParaRPr>
            </a:p>
          </p:txBody>
        </p:sp>
        <p:sp>
          <p:nvSpPr>
            <p:cNvPr id="866" name="Google Shape;820;g286b00870f9_1_1135">
              <a:extLst>
                <a:ext uri="{FF2B5EF4-FFF2-40B4-BE49-F238E27FC236}">
                  <a16:creationId xmlns:a16="http://schemas.microsoft.com/office/drawing/2014/main" id="{BE114CDE-856A-1639-1180-C010F0684D7F}"/>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Deployment</a:t>
              </a:r>
              <a:endParaRPr lang="en-US" sz="1000">
                <a:solidFill>
                  <a:srgbClr val="373636"/>
                </a:solidFill>
                <a:latin typeface="Arial"/>
              </a:endParaRPr>
            </a:p>
          </p:txBody>
        </p:sp>
      </p:grpSp>
      <p:cxnSp>
        <p:nvCxnSpPr>
          <p:cNvPr id="868" name="Straight Connector 867">
            <a:extLst>
              <a:ext uri="{FF2B5EF4-FFF2-40B4-BE49-F238E27FC236}">
                <a16:creationId xmlns:a16="http://schemas.microsoft.com/office/drawing/2014/main" id="{DD310814-A058-8112-1BC4-1AAF61E335AC}"/>
              </a:ext>
            </a:extLst>
          </p:cNvPr>
          <p:cNvCxnSpPr>
            <a:stCxn id="866" idx="0"/>
            <a:endCxn id="841" idx="2"/>
          </p:cNvCxnSpPr>
          <p:nvPr/>
        </p:nvCxnSpPr>
        <p:spPr>
          <a:xfrm flipH="1" flipV="1">
            <a:off x="7135065" y="3516735"/>
            <a:ext cx="13338" cy="5689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70" name="Connector: Elbow 869">
            <a:extLst>
              <a:ext uri="{FF2B5EF4-FFF2-40B4-BE49-F238E27FC236}">
                <a16:creationId xmlns:a16="http://schemas.microsoft.com/office/drawing/2014/main" id="{99AA31BF-5529-D0A2-F34B-CA156A922C79}"/>
              </a:ext>
            </a:extLst>
          </p:cNvPr>
          <p:cNvCxnSpPr>
            <a:stCxn id="8" idx="0"/>
            <a:endCxn id="819" idx="2"/>
          </p:cNvCxnSpPr>
          <p:nvPr/>
        </p:nvCxnSpPr>
        <p:spPr>
          <a:xfrm rot="16200000" flipV="1">
            <a:off x="911595" y="2639063"/>
            <a:ext cx="343441" cy="155782"/>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72" name="Connector: Elbow 871">
            <a:extLst>
              <a:ext uri="{FF2B5EF4-FFF2-40B4-BE49-F238E27FC236}">
                <a16:creationId xmlns:a16="http://schemas.microsoft.com/office/drawing/2014/main" id="{F7F88B07-EDAD-C916-63A5-54E6DF80A2CF}"/>
              </a:ext>
            </a:extLst>
          </p:cNvPr>
          <p:cNvCxnSpPr>
            <a:stCxn id="865" idx="2"/>
            <a:endCxn id="8" idx="1"/>
          </p:cNvCxnSpPr>
          <p:nvPr/>
        </p:nvCxnSpPr>
        <p:spPr>
          <a:xfrm rot="5400000" flipH="1">
            <a:off x="3072984" y="615417"/>
            <a:ext cx="1691442" cy="6459397"/>
          </a:xfrm>
          <a:prstGeom prst="bentConnector4">
            <a:avLst>
              <a:gd name="adj1" fmla="val -13515"/>
              <a:gd name="adj2" fmla="val 103539"/>
            </a:avLst>
          </a:prstGeom>
        </p:spPr>
        <p:style>
          <a:lnRef idx="1">
            <a:schemeClr val="accent2"/>
          </a:lnRef>
          <a:fillRef idx="0">
            <a:schemeClr val="accent2"/>
          </a:fillRef>
          <a:effectRef idx="0">
            <a:schemeClr val="accent2"/>
          </a:effectRef>
          <a:fontRef idx="minor">
            <a:schemeClr val="tx1"/>
          </a:fontRef>
        </p:style>
      </p:cxnSp>
      <p:grpSp>
        <p:nvGrpSpPr>
          <p:cNvPr id="875" name="Google Shape;818;g286b00870f9_1_1135">
            <a:extLst>
              <a:ext uri="{FF2B5EF4-FFF2-40B4-BE49-F238E27FC236}">
                <a16:creationId xmlns:a16="http://schemas.microsoft.com/office/drawing/2014/main" id="{CA8B0197-E269-7D8A-ACA5-7E4AB565C6D2}"/>
              </a:ext>
            </a:extLst>
          </p:cNvPr>
          <p:cNvGrpSpPr/>
          <p:nvPr/>
        </p:nvGrpSpPr>
        <p:grpSpPr>
          <a:xfrm>
            <a:off x="3225117" y="1685877"/>
            <a:ext cx="1083734" cy="373723"/>
            <a:chOff x="6943296" y="461407"/>
            <a:chExt cx="213000" cy="128427"/>
          </a:xfrm>
        </p:grpSpPr>
        <p:sp>
          <p:nvSpPr>
            <p:cNvPr id="876" name="Google Shape;819;g286b00870f9_1_1135">
              <a:extLst>
                <a:ext uri="{FF2B5EF4-FFF2-40B4-BE49-F238E27FC236}">
                  <a16:creationId xmlns:a16="http://schemas.microsoft.com/office/drawing/2014/main" id="{E1406259-2A71-3E04-CDA6-616EF10F6DC7}"/>
                </a:ext>
              </a:extLst>
            </p:cNvPr>
            <p:cNvSpPr/>
            <p:nvPr/>
          </p:nvSpPr>
          <p:spPr>
            <a:xfrm>
              <a:off x="6943296" y="547590"/>
              <a:ext cx="213000" cy="4224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877" name="Google Shape;820;g286b00870f9_1_1135">
              <a:extLst>
                <a:ext uri="{FF2B5EF4-FFF2-40B4-BE49-F238E27FC236}">
                  <a16:creationId xmlns:a16="http://schemas.microsoft.com/office/drawing/2014/main" id="{4A5A1CBC-4630-999C-13A3-7CD067E5C41E}"/>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Kenmerktype</a:t>
              </a:r>
              <a:endParaRPr lang="en-US" sz="1000">
                <a:solidFill>
                  <a:srgbClr val="373636"/>
                </a:solidFill>
                <a:latin typeface="Arial"/>
              </a:endParaRPr>
            </a:p>
          </p:txBody>
        </p:sp>
      </p:grpSp>
      <p:cxnSp>
        <p:nvCxnSpPr>
          <p:cNvPr id="887" name="Connector: Elbow 886">
            <a:extLst>
              <a:ext uri="{FF2B5EF4-FFF2-40B4-BE49-F238E27FC236}">
                <a16:creationId xmlns:a16="http://schemas.microsoft.com/office/drawing/2014/main" id="{A3876A49-95D7-CF1F-50C5-2974637E0DBC}"/>
              </a:ext>
            </a:extLst>
          </p:cNvPr>
          <p:cNvCxnSpPr>
            <a:stCxn id="59" idx="1"/>
            <a:endCxn id="876" idx="2"/>
          </p:cNvCxnSpPr>
          <p:nvPr/>
        </p:nvCxnSpPr>
        <p:spPr>
          <a:xfrm rot="10800000">
            <a:off x="3766985" y="2059600"/>
            <a:ext cx="287039" cy="249348"/>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895" name="Connector: Elbow 894">
            <a:extLst>
              <a:ext uri="{FF2B5EF4-FFF2-40B4-BE49-F238E27FC236}">
                <a16:creationId xmlns:a16="http://schemas.microsoft.com/office/drawing/2014/main" id="{AB9A13A6-95DB-64B1-8BA5-7B2813E48B3D}"/>
              </a:ext>
            </a:extLst>
          </p:cNvPr>
          <p:cNvCxnSpPr>
            <a:stCxn id="58" idx="3"/>
            <a:endCxn id="797" idx="1"/>
          </p:cNvCxnSpPr>
          <p:nvPr/>
        </p:nvCxnSpPr>
        <p:spPr>
          <a:xfrm flipV="1">
            <a:off x="5877792" y="2363710"/>
            <a:ext cx="962992" cy="369091"/>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96" name="Connector: Elbow 895">
            <a:extLst>
              <a:ext uri="{FF2B5EF4-FFF2-40B4-BE49-F238E27FC236}">
                <a16:creationId xmlns:a16="http://schemas.microsoft.com/office/drawing/2014/main" id="{3874999B-5305-3D4B-3C05-A715CE20EDA9}"/>
              </a:ext>
            </a:extLst>
          </p:cNvPr>
          <p:cNvCxnSpPr>
            <a:cxnSpLocks/>
            <a:stCxn id="877" idx="3"/>
            <a:endCxn id="798" idx="1"/>
          </p:cNvCxnSpPr>
          <p:nvPr/>
        </p:nvCxnSpPr>
        <p:spPr>
          <a:xfrm>
            <a:off x="4308851" y="1809276"/>
            <a:ext cx="2531933" cy="289634"/>
          </a:xfrm>
          <a:prstGeom prst="bentConnector3">
            <a:avLst>
              <a:gd name="adj1" fmla="val 50000"/>
            </a:avLst>
          </a:prstGeom>
          <a:ln w="12700">
            <a:prstDash val="dash"/>
          </a:ln>
        </p:spPr>
        <p:style>
          <a:lnRef idx="1">
            <a:schemeClr val="accent2"/>
          </a:lnRef>
          <a:fillRef idx="0">
            <a:schemeClr val="accent2"/>
          </a:fillRef>
          <a:effectRef idx="0">
            <a:schemeClr val="accent2"/>
          </a:effectRef>
          <a:fontRef idx="minor">
            <a:schemeClr val="tx1"/>
          </a:fontRef>
        </p:style>
      </p:cxnSp>
      <p:grpSp>
        <p:nvGrpSpPr>
          <p:cNvPr id="909" name="Google Shape;818;g286b00870f9_1_1135">
            <a:extLst>
              <a:ext uri="{FF2B5EF4-FFF2-40B4-BE49-F238E27FC236}">
                <a16:creationId xmlns:a16="http://schemas.microsoft.com/office/drawing/2014/main" id="{9323EE93-17A4-6412-552C-F0FA94C422B5}"/>
              </a:ext>
            </a:extLst>
          </p:cNvPr>
          <p:cNvGrpSpPr/>
          <p:nvPr/>
        </p:nvGrpSpPr>
        <p:grpSpPr>
          <a:xfrm>
            <a:off x="5097420" y="3321144"/>
            <a:ext cx="1116704" cy="605112"/>
            <a:chOff x="6943296" y="461407"/>
            <a:chExt cx="213000" cy="207942"/>
          </a:xfrm>
        </p:grpSpPr>
        <p:sp>
          <p:nvSpPr>
            <p:cNvPr id="910" name="Google Shape;819;g286b00870f9_1_1135">
              <a:extLst>
                <a:ext uri="{FF2B5EF4-FFF2-40B4-BE49-F238E27FC236}">
                  <a16:creationId xmlns:a16="http://schemas.microsoft.com/office/drawing/2014/main" id="{6F6E11F1-2811-BF93-8565-D789928D5922}"/>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Resultaat:Statistiek</a:t>
              </a:r>
              <a:endParaRPr sz="800">
                <a:solidFill>
                  <a:srgbClr val="000000"/>
                </a:solidFill>
                <a:latin typeface="Arial"/>
                <a:ea typeface="Arial"/>
                <a:cs typeface="Arial"/>
                <a:sym typeface="Arial"/>
              </a:endParaRPr>
            </a:p>
          </p:txBody>
        </p:sp>
        <p:sp>
          <p:nvSpPr>
            <p:cNvPr id="911" name="Google Shape;820;g286b00870f9_1_1135">
              <a:extLst>
                <a:ext uri="{FF2B5EF4-FFF2-40B4-BE49-F238E27FC236}">
                  <a16:creationId xmlns:a16="http://schemas.microsoft.com/office/drawing/2014/main" id="{1F9A989C-43AB-AE57-BDA5-F8BA48E8B47C}"/>
                </a:ext>
              </a:extLst>
            </p:cNvPr>
            <p:cNvSpPr/>
            <p:nvPr/>
          </p:nvSpPr>
          <p:spPr>
            <a:xfrm>
              <a:off x="6943296" y="461407"/>
              <a:ext cx="213000" cy="11264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Statistische-Observatie</a:t>
              </a:r>
              <a:endParaRPr lang="en-US" sz="1000">
                <a:solidFill>
                  <a:srgbClr val="373636"/>
                </a:solidFill>
                <a:latin typeface="Arial"/>
              </a:endParaRPr>
            </a:p>
          </p:txBody>
        </p:sp>
      </p:grpSp>
      <p:cxnSp>
        <p:nvCxnSpPr>
          <p:cNvPr id="913" name="Straight Arrow Connector 912">
            <a:extLst>
              <a:ext uri="{FF2B5EF4-FFF2-40B4-BE49-F238E27FC236}">
                <a16:creationId xmlns:a16="http://schemas.microsoft.com/office/drawing/2014/main" id="{687D76FA-FAA8-4E5E-7D75-83AFF4A4CE89}"/>
              </a:ext>
            </a:extLst>
          </p:cNvPr>
          <p:cNvCxnSpPr>
            <a:stCxn id="911" idx="0"/>
            <a:endCxn id="58" idx="2"/>
          </p:cNvCxnSpPr>
          <p:nvPr/>
        </p:nvCxnSpPr>
        <p:spPr>
          <a:xfrm flipH="1" flipV="1">
            <a:off x="4965908" y="3031086"/>
            <a:ext cx="689864" cy="29005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 name="Connector: Elbow 4">
            <a:extLst>
              <a:ext uri="{FF2B5EF4-FFF2-40B4-BE49-F238E27FC236}">
                <a16:creationId xmlns:a16="http://schemas.microsoft.com/office/drawing/2014/main" id="{FBEE4348-D896-65A6-3D2A-6999CC886111}"/>
              </a:ext>
            </a:extLst>
          </p:cNvPr>
          <p:cNvCxnSpPr>
            <a:cxnSpLocks/>
            <a:stCxn id="40" idx="3"/>
            <a:endCxn id="58" idx="1"/>
          </p:cNvCxnSpPr>
          <p:nvPr/>
        </p:nvCxnSpPr>
        <p:spPr>
          <a:xfrm>
            <a:off x="3203028" y="2611085"/>
            <a:ext cx="850995" cy="121716"/>
          </a:xfrm>
          <a:prstGeom prst="bentConnector3">
            <a:avLst/>
          </a:prstGeom>
        </p:spPr>
        <p:style>
          <a:lnRef idx="1">
            <a:schemeClr val="accent2"/>
          </a:lnRef>
          <a:fillRef idx="0">
            <a:schemeClr val="accent2"/>
          </a:fillRef>
          <a:effectRef idx="0">
            <a:schemeClr val="accent2"/>
          </a:effectRef>
          <a:fontRef idx="minor">
            <a:schemeClr val="tx1"/>
          </a:fontRef>
        </p:style>
      </p:cxnSp>
      <p:sp>
        <p:nvSpPr>
          <p:cNvPr id="9" name="Rectangle: Diagonal Corners Rounded 8">
            <a:extLst>
              <a:ext uri="{FF2B5EF4-FFF2-40B4-BE49-F238E27FC236}">
                <a16:creationId xmlns:a16="http://schemas.microsoft.com/office/drawing/2014/main" id="{3F02E422-19DD-DB4A-C324-AB9C0ED0C2C6}"/>
              </a:ext>
            </a:extLst>
          </p:cNvPr>
          <p:cNvSpPr/>
          <p:nvPr/>
        </p:nvSpPr>
        <p:spPr>
          <a:xfrm>
            <a:off x="8071338" y="86862"/>
            <a:ext cx="749164" cy="356996"/>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373636"/>
                </a:solidFill>
                <a:cs typeface="Arial"/>
                <a:hlinkClick r:id="rId3"/>
              </a:rPr>
              <a:t>UML</a:t>
            </a:r>
            <a:endParaRPr lang="en-US"/>
          </a:p>
        </p:txBody>
      </p:sp>
    </p:spTree>
    <p:extLst>
      <p:ext uri="{BB962C8B-B14F-4D97-AF65-F5344CB8AC3E}">
        <p14:creationId xmlns:p14="http://schemas.microsoft.com/office/powerpoint/2010/main" val="2400055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286b00870f9_1_1135"/>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a:solidFill>
                  <a:srgbClr val="373636"/>
                </a:solidFill>
                <a:latin typeface="Arial"/>
              </a:rPr>
              <a:t>De </a:t>
            </a:r>
            <a:r>
              <a:rPr lang="en-GB" sz="3000" b="1" err="1">
                <a:solidFill>
                  <a:srgbClr val="373636"/>
                </a:solidFill>
                <a:latin typeface="Arial"/>
              </a:rPr>
              <a:t>Aansluiting</a:t>
            </a:r>
            <a:endParaRPr lang="en-GB" sz="2200" b="1">
              <a:solidFill>
                <a:srgbClr val="000000"/>
              </a:solidFill>
              <a:latin typeface="Arial"/>
              <a:ea typeface="Arial"/>
              <a:cs typeface="Arial"/>
              <a:sym typeface="Arial"/>
            </a:endParaRPr>
          </a:p>
        </p:txBody>
      </p:sp>
      <p:grpSp>
        <p:nvGrpSpPr>
          <p:cNvPr id="807" name="Google Shape;807;g286b00870f9_1_1135"/>
          <p:cNvGrpSpPr/>
          <p:nvPr/>
        </p:nvGrpSpPr>
        <p:grpSpPr>
          <a:xfrm>
            <a:off x="377443" y="994045"/>
            <a:ext cx="1255962" cy="572612"/>
            <a:chOff x="6932567" y="490307"/>
            <a:chExt cx="223729" cy="196774"/>
          </a:xfrm>
        </p:grpSpPr>
        <p:sp>
          <p:nvSpPr>
            <p:cNvPr id="808" name="Google Shape;808;g286b00870f9_1_1135"/>
            <p:cNvSpPr/>
            <p:nvPr/>
          </p:nvSpPr>
          <p:spPr>
            <a:xfrm>
              <a:off x="6932567" y="564081"/>
              <a:ext cx="223729"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Watertype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pijpdiameter</a:t>
              </a:r>
              <a:endParaRPr sz="1100">
                <a:solidFill>
                  <a:srgbClr val="000000"/>
                </a:solidFill>
                <a:latin typeface="Arial"/>
                <a:ea typeface="Arial"/>
                <a:cs typeface="Arial"/>
                <a:sym typeface="Arial"/>
              </a:endParaRPr>
            </a:p>
          </p:txBody>
        </p:sp>
        <p:sp>
          <p:nvSpPr>
            <p:cNvPr id="809" name="Google Shape;809;g286b00870f9_1_1135"/>
            <p:cNvSpPr/>
            <p:nvPr/>
          </p:nvSpPr>
          <p:spPr>
            <a:xfrm>
              <a:off x="6932567" y="490307"/>
              <a:ext cx="223729" cy="739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Waterleiding</a:t>
              </a:r>
              <a:endParaRPr lang="en-US" sz="1000" b="1">
                <a:solidFill>
                  <a:srgbClr val="FFFFFF"/>
                </a:solidFill>
                <a:latin typeface="Arial"/>
              </a:endParaRPr>
            </a:p>
          </p:txBody>
        </p:sp>
      </p:grpSp>
      <p:grpSp>
        <p:nvGrpSpPr>
          <p:cNvPr id="818" name="Google Shape;818;g286b00870f9_1_1135"/>
          <p:cNvGrpSpPr/>
          <p:nvPr/>
        </p:nvGrpSpPr>
        <p:grpSpPr>
          <a:xfrm>
            <a:off x="377443" y="1888521"/>
            <a:ext cx="1255962" cy="656712"/>
            <a:chOff x="6943296" y="461407"/>
            <a:chExt cx="213000" cy="225674"/>
          </a:xfrm>
        </p:grpSpPr>
        <p:sp>
          <p:nvSpPr>
            <p:cNvPr id="819" name="Google Shape;819;g286b00870f9_1_113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inNetwerk:Nuts-voorzieningnetwerk</a:t>
              </a:r>
              <a:endParaRPr sz="800">
                <a:solidFill>
                  <a:srgbClr val="000000"/>
                </a:solidFill>
                <a:latin typeface="Arial"/>
                <a:ea typeface="Arial"/>
                <a:cs typeface="Arial"/>
                <a:sym typeface="Arial"/>
              </a:endParaRPr>
            </a:p>
          </p:txBody>
        </p:sp>
        <p:sp>
          <p:nvSpPr>
            <p:cNvPr id="820" name="Google Shape;820;g286b00870f9_1_1135"/>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900" b="1" err="1">
                  <a:solidFill>
                    <a:srgbClr val="FFFFFF"/>
                  </a:solidFill>
                  <a:latin typeface="Arial"/>
                </a:rPr>
                <a:t>Nutsvoorziening</a:t>
              </a:r>
              <a:r>
                <a:rPr lang="en-US" sz="900" b="1">
                  <a:solidFill>
                    <a:srgbClr val="FFFFFF"/>
                  </a:solidFill>
                  <a:latin typeface="Arial"/>
                </a:rPr>
                <a:t>-link</a:t>
              </a:r>
              <a:endParaRPr lang="en-US" sz="2000">
                <a:solidFill>
                  <a:srgbClr val="373636"/>
                </a:solidFill>
                <a:latin typeface="Arial"/>
              </a:endParaRPr>
            </a:p>
          </p:txBody>
        </p:sp>
      </p:grpSp>
      <p:grpSp>
        <p:nvGrpSpPr>
          <p:cNvPr id="824" name="Google Shape;824;g286b00870f9_1_1135"/>
          <p:cNvGrpSpPr/>
          <p:nvPr/>
        </p:nvGrpSpPr>
        <p:grpSpPr>
          <a:xfrm>
            <a:off x="689006" y="3939848"/>
            <a:ext cx="944399" cy="538548"/>
            <a:chOff x="6943296" y="482041"/>
            <a:chExt cx="213000" cy="164282"/>
          </a:xfrm>
        </p:grpSpPr>
        <p:sp>
          <p:nvSpPr>
            <p:cNvPr id="825" name="Google Shape;825;g286b00870f9_1_1135"/>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Plaatsnaam</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Geometrie</a:t>
              </a:r>
              <a:endParaRPr lang="en-US" sz="800">
                <a:solidFill>
                  <a:srgbClr val="000000"/>
                </a:solidFill>
                <a:latin typeface="Arial"/>
                <a:ea typeface="Arial"/>
                <a:cs typeface="Arial"/>
                <a:sym typeface="Arial"/>
              </a:endParaRPr>
            </a:p>
          </p:txBody>
        </p:sp>
        <p:sp>
          <p:nvSpPr>
            <p:cNvPr id="826" name="Google Shape;826;g286b00870f9_1_1135"/>
            <p:cNvSpPr/>
            <p:nvPr/>
          </p:nvSpPr>
          <p:spPr>
            <a:xfrm>
              <a:off x="6943296" y="482041"/>
              <a:ext cx="213000" cy="6252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Plaats</a:t>
              </a:r>
              <a:endParaRPr lang="en-US" sz="600">
                <a:solidFill>
                  <a:srgbClr val="373636"/>
                </a:solidFill>
                <a:latin typeface="Arial"/>
              </a:endParaRPr>
            </a:p>
          </p:txBody>
        </p:sp>
      </p:grpSp>
      <p:grpSp>
        <p:nvGrpSpPr>
          <p:cNvPr id="6" name="Google Shape;824;g286b00870f9_1_1135">
            <a:extLst>
              <a:ext uri="{FF2B5EF4-FFF2-40B4-BE49-F238E27FC236}">
                <a16:creationId xmlns:a16="http://schemas.microsoft.com/office/drawing/2014/main" id="{D74F07E7-876C-B5A7-F864-3B7D8B31A21A}"/>
              </a:ext>
            </a:extLst>
          </p:cNvPr>
          <p:cNvGrpSpPr/>
          <p:nvPr/>
        </p:nvGrpSpPr>
        <p:grpSpPr>
          <a:xfrm>
            <a:off x="689006" y="2888674"/>
            <a:ext cx="944400" cy="457769"/>
            <a:chOff x="6943296" y="488187"/>
            <a:chExt cx="213000" cy="157309"/>
          </a:xfrm>
        </p:grpSpPr>
        <p:sp>
          <p:nvSpPr>
            <p:cNvPr id="7" name="Google Shape;825;g286b00870f9_1_1135">
              <a:extLst>
                <a:ext uri="{FF2B5EF4-FFF2-40B4-BE49-F238E27FC236}">
                  <a16:creationId xmlns:a16="http://schemas.microsoft.com/office/drawing/2014/main" id="{F25B81CE-19DA-30BA-6A1B-D0538757C105}"/>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adres</a:t>
              </a:r>
              <a:endParaRPr sz="800">
                <a:solidFill>
                  <a:srgbClr val="000000"/>
                </a:solidFill>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D2560ABD-C5BB-0728-9156-D23607FFF565}"/>
                </a:ext>
              </a:extLst>
            </p:cNvPr>
            <p:cNvSpPr/>
            <p:nvPr/>
          </p:nvSpPr>
          <p:spPr>
            <a:xfrm>
              <a:off x="6943296" y="488187"/>
              <a:ext cx="213000" cy="7609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Aansluiting</a:t>
              </a:r>
              <a:endParaRPr lang="en-US" sz="800" b="1">
                <a:solidFill>
                  <a:srgbClr val="FFFFFF"/>
                </a:solidFill>
                <a:latin typeface="Arial"/>
                <a:ea typeface="Arial"/>
                <a:cs typeface="Arial"/>
              </a:endParaRPr>
            </a:p>
          </p:txBody>
        </p:sp>
      </p:grpSp>
      <p:grpSp>
        <p:nvGrpSpPr>
          <p:cNvPr id="39" name="Google Shape;818;g286b00870f9_1_1135">
            <a:extLst>
              <a:ext uri="{FF2B5EF4-FFF2-40B4-BE49-F238E27FC236}">
                <a16:creationId xmlns:a16="http://schemas.microsoft.com/office/drawing/2014/main" id="{2B0CCAE5-3BFF-1C55-6355-DAAA50F47E16}"/>
              </a:ext>
            </a:extLst>
          </p:cNvPr>
          <p:cNvGrpSpPr/>
          <p:nvPr/>
        </p:nvGrpSpPr>
        <p:grpSpPr>
          <a:xfrm>
            <a:off x="1933032" y="2133336"/>
            <a:ext cx="1269996" cy="656714"/>
            <a:chOff x="6943296" y="461407"/>
            <a:chExt cx="213002" cy="225675"/>
          </a:xfrm>
        </p:grpSpPr>
        <p:sp>
          <p:nvSpPr>
            <p:cNvPr id="40" name="Google Shape;819;g286b00870f9_1_1135">
              <a:extLst>
                <a:ext uri="{FF2B5EF4-FFF2-40B4-BE49-F238E27FC236}">
                  <a16:creationId xmlns:a16="http://schemas.microsoft.com/office/drawing/2014/main" id="{9D3CEF38-5CD0-34FF-1444-2C1C3D597B5D}"/>
                </a:ext>
              </a:extLst>
            </p:cNvPr>
            <p:cNvSpPr/>
            <p:nvPr/>
          </p:nvSpPr>
          <p:spPr>
            <a:xfrm>
              <a:off x="6943298" y="564082"/>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domeinobjecttype</a:t>
              </a:r>
              <a:endParaRPr sz="800">
                <a:solidFill>
                  <a:srgbClr val="000000"/>
                </a:solidFill>
                <a:latin typeface="Arial"/>
                <a:ea typeface="Arial"/>
                <a:cs typeface="Arial"/>
                <a:sym typeface="Arial"/>
              </a:endParaRPr>
            </a:p>
          </p:txBody>
        </p:sp>
        <p:sp>
          <p:nvSpPr>
            <p:cNvPr id="41" name="Google Shape;820;g286b00870f9_1_1135">
              <a:extLst>
                <a:ext uri="{FF2B5EF4-FFF2-40B4-BE49-F238E27FC236}">
                  <a16:creationId xmlns:a16="http://schemas.microsoft.com/office/drawing/2014/main" id="{5CB9A91B-E83F-BB9F-5600-A4520D7719C9}"/>
                </a:ext>
              </a:extLst>
            </p:cNvPr>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Domeinobject</a:t>
              </a:r>
              <a:endParaRPr lang="en-US" sz="2400">
                <a:solidFill>
                  <a:srgbClr val="373636"/>
                </a:solidFill>
                <a:latin typeface="Arial"/>
              </a:endParaRPr>
            </a:p>
          </p:txBody>
        </p:sp>
      </p:grpSp>
      <p:cxnSp>
        <p:nvCxnSpPr>
          <p:cNvPr id="44" name="Connector: Elbow 43">
            <a:extLst>
              <a:ext uri="{FF2B5EF4-FFF2-40B4-BE49-F238E27FC236}">
                <a16:creationId xmlns:a16="http://schemas.microsoft.com/office/drawing/2014/main" id="{6A858636-DF49-EE3D-F69E-FF680E7C7DDE}"/>
              </a:ext>
            </a:extLst>
          </p:cNvPr>
          <p:cNvCxnSpPr>
            <a:cxnSpLocks/>
            <a:stCxn id="825" idx="3"/>
            <a:endCxn id="40" idx="2"/>
          </p:cNvCxnSpPr>
          <p:nvPr/>
        </p:nvCxnSpPr>
        <p:spPr>
          <a:xfrm flipV="1">
            <a:off x="1633405" y="2790050"/>
            <a:ext cx="934631" cy="151323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B3CFE8-10A2-32A2-8D99-1D387B584AF7}"/>
              </a:ext>
            </a:extLst>
          </p:cNvPr>
          <p:cNvCxnSpPr>
            <a:cxnSpLocks/>
            <a:stCxn id="808" idx="2"/>
            <a:endCxn id="820" idx="0"/>
          </p:cNvCxnSpPr>
          <p:nvPr/>
        </p:nvCxnSpPr>
        <p:spPr>
          <a:xfrm>
            <a:off x="1005424" y="1566657"/>
            <a:ext cx="0" cy="3218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D9A94887-8C2E-61BF-3403-751504513066}"/>
              </a:ext>
            </a:extLst>
          </p:cNvPr>
          <p:cNvCxnSpPr>
            <a:cxnSpLocks/>
            <a:stCxn id="7" idx="3"/>
            <a:endCxn id="40" idx="2"/>
          </p:cNvCxnSpPr>
          <p:nvPr/>
        </p:nvCxnSpPr>
        <p:spPr>
          <a:xfrm flipV="1">
            <a:off x="1633406" y="2790050"/>
            <a:ext cx="934630" cy="4379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64" name="Google Shape;818;g286b00870f9_1_1135">
            <a:extLst>
              <a:ext uri="{FF2B5EF4-FFF2-40B4-BE49-F238E27FC236}">
                <a16:creationId xmlns:a16="http://schemas.microsoft.com/office/drawing/2014/main" id="{05CF2067-2790-BA92-D17F-C7FB95087621}"/>
              </a:ext>
            </a:extLst>
          </p:cNvPr>
          <p:cNvGrpSpPr/>
          <p:nvPr/>
        </p:nvGrpSpPr>
        <p:grpSpPr>
          <a:xfrm>
            <a:off x="6482517" y="4085724"/>
            <a:ext cx="1331771" cy="605112"/>
            <a:chOff x="6943296" y="461407"/>
            <a:chExt cx="213000" cy="207942"/>
          </a:xfrm>
        </p:grpSpPr>
        <p:sp>
          <p:nvSpPr>
            <p:cNvPr id="865" name="Google Shape;819;g286b00870f9_1_1135">
              <a:extLst>
                <a:ext uri="{FF2B5EF4-FFF2-40B4-BE49-F238E27FC236}">
                  <a16:creationId xmlns:a16="http://schemas.microsoft.com/office/drawing/2014/main" id="{E371DC6E-F918-2C7C-2F64-4416D5407BC1}"/>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DeploymentTijdstip</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gedeployedDoor:Agent</a:t>
              </a:r>
              <a:endParaRPr sz="800">
                <a:solidFill>
                  <a:srgbClr val="000000"/>
                </a:solidFill>
                <a:latin typeface="Arial"/>
                <a:ea typeface="Arial"/>
                <a:cs typeface="Arial"/>
                <a:sym typeface="Arial"/>
              </a:endParaRPr>
            </a:p>
          </p:txBody>
        </p:sp>
        <p:sp>
          <p:nvSpPr>
            <p:cNvPr id="866" name="Google Shape;820;g286b00870f9_1_1135">
              <a:extLst>
                <a:ext uri="{FF2B5EF4-FFF2-40B4-BE49-F238E27FC236}">
                  <a16:creationId xmlns:a16="http://schemas.microsoft.com/office/drawing/2014/main" id="{BE114CDE-856A-1639-1180-C010F0684D7F}"/>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Deployment</a:t>
              </a:r>
              <a:endParaRPr lang="en-US" sz="1000">
                <a:solidFill>
                  <a:srgbClr val="373636"/>
                </a:solidFill>
                <a:latin typeface="Arial"/>
              </a:endParaRPr>
            </a:p>
          </p:txBody>
        </p:sp>
      </p:grpSp>
      <p:cxnSp>
        <p:nvCxnSpPr>
          <p:cNvPr id="870" name="Connector: Elbow 869">
            <a:extLst>
              <a:ext uri="{FF2B5EF4-FFF2-40B4-BE49-F238E27FC236}">
                <a16:creationId xmlns:a16="http://schemas.microsoft.com/office/drawing/2014/main" id="{99AA31BF-5529-D0A2-F34B-CA156A922C79}"/>
              </a:ext>
            </a:extLst>
          </p:cNvPr>
          <p:cNvCxnSpPr>
            <a:stCxn id="8" idx="0"/>
            <a:endCxn id="819" idx="2"/>
          </p:cNvCxnSpPr>
          <p:nvPr/>
        </p:nvCxnSpPr>
        <p:spPr>
          <a:xfrm rot="16200000" flipV="1">
            <a:off x="911595" y="2639063"/>
            <a:ext cx="343441" cy="155782"/>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72" name="Connector: Elbow 871">
            <a:extLst>
              <a:ext uri="{FF2B5EF4-FFF2-40B4-BE49-F238E27FC236}">
                <a16:creationId xmlns:a16="http://schemas.microsoft.com/office/drawing/2014/main" id="{F7F88B07-EDAD-C916-63A5-54E6DF80A2CF}"/>
              </a:ext>
            </a:extLst>
          </p:cNvPr>
          <p:cNvCxnSpPr>
            <a:stCxn id="865" idx="2"/>
            <a:endCxn id="8" idx="1"/>
          </p:cNvCxnSpPr>
          <p:nvPr/>
        </p:nvCxnSpPr>
        <p:spPr>
          <a:xfrm rot="5400000" flipH="1">
            <a:off x="3072984" y="615417"/>
            <a:ext cx="1691442" cy="6459397"/>
          </a:xfrm>
          <a:prstGeom prst="bentConnector4">
            <a:avLst>
              <a:gd name="adj1" fmla="val -20723"/>
              <a:gd name="adj2" fmla="val 103539"/>
            </a:avLst>
          </a:prstGeom>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68D4DA60-1AA7-F72D-4393-5CFB723BC449}"/>
              </a:ext>
            </a:extLst>
          </p:cNvPr>
          <p:cNvSpPr/>
          <p:nvPr/>
        </p:nvSpPr>
        <p:spPr>
          <a:xfrm>
            <a:off x="1348767" y="3260990"/>
            <a:ext cx="867383" cy="322925"/>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err="1">
                <a:solidFill>
                  <a:schemeClr val="tx1"/>
                </a:solidFill>
              </a:rPr>
              <a:t>Stropstraat</a:t>
            </a:r>
            <a:r>
              <a:rPr lang="en-US" sz="800">
                <a:solidFill>
                  <a:schemeClr val="tx1"/>
                </a:solidFill>
              </a:rPr>
              <a:t> 1</a:t>
            </a:r>
          </a:p>
          <a:p>
            <a:pPr algn="ctr"/>
            <a:r>
              <a:rPr lang="en-US" sz="800">
                <a:solidFill>
                  <a:schemeClr val="tx1"/>
                </a:solidFill>
              </a:rPr>
              <a:t>9000 Gent</a:t>
            </a:r>
            <a:endParaRPr lang="en-GB" sz="800">
              <a:solidFill>
                <a:schemeClr val="tx1"/>
              </a:solidFill>
            </a:endParaRPr>
          </a:p>
        </p:txBody>
      </p:sp>
      <p:sp>
        <p:nvSpPr>
          <p:cNvPr id="10" name="Rectangle 9">
            <a:extLst>
              <a:ext uri="{FF2B5EF4-FFF2-40B4-BE49-F238E27FC236}">
                <a16:creationId xmlns:a16="http://schemas.microsoft.com/office/drawing/2014/main" id="{7EF57455-F60C-B8CD-96B2-0C41C2255EAF}"/>
              </a:ext>
            </a:extLst>
          </p:cNvPr>
          <p:cNvSpPr/>
          <p:nvPr/>
        </p:nvSpPr>
        <p:spPr>
          <a:xfrm>
            <a:off x="1516455" y="4386641"/>
            <a:ext cx="1168529" cy="322925"/>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(Lon, Lat) =</a:t>
            </a:r>
          </a:p>
          <a:p>
            <a:pPr algn="ctr"/>
            <a:r>
              <a:rPr lang="en-US" sz="800">
                <a:solidFill>
                  <a:schemeClr val="tx1"/>
                </a:solidFill>
              </a:rPr>
              <a:t>(3.72953 , 51.03692)</a:t>
            </a:r>
            <a:endParaRPr lang="en-GB" sz="800">
              <a:solidFill>
                <a:schemeClr val="tx1"/>
              </a:solidFill>
            </a:endParaRPr>
          </a:p>
        </p:txBody>
      </p:sp>
      <p:pic>
        <p:nvPicPr>
          <p:cNvPr id="15" name="Picture 14">
            <a:extLst>
              <a:ext uri="{FF2B5EF4-FFF2-40B4-BE49-F238E27FC236}">
                <a16:creationId xmlns:a16="http://schemas.microsoft.com/office/drawing/2014/main" id="{FDE2338E-293F-FBE7-FD0A-F9989F39F175}"/>
              </a:ext>
            </a:extLst>
          </p:cNvPr>
          <p:cNvPicPr>
            <a:picLocks noChangeAspect="1"/>
          </p:cNvPicPr>
          <p:nvPr/>
        </p:nvPicPr>
        <p:blipFill>
          <a:blip r:embed="rId3"/>
          <a:stretch>
            <a:fillRect/>
          </a:stretch>
        </p:blipFill>
        <p:spPr>
          <a:xfrm>
            <a:off x="4222992" y="783943"/>
            <a:ext cx="4306872" cy="1565427"/>
          </a:xfrm>
          <a:prstGeom prst="rect">
            <a:avLst/>
          </a:prstGeom>
        </p:spPr>
      </p:pic>
    </p:spTree>
    <p:extLst>
      <p:ext uri="{BB962C8B-B14F-4D97-AF65-F5344CB8AC3E}">
        <p14:creationId xmlns:p14="http://schemas.microsoft.com/office/powerpoint/2010/main" val="1471835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b429d96f97_1_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1</a:t>
            </a:r>
            <a:r>
              <a:rPr lang="en-GB" sz="3200" b="1" i="0" u="none" strike="noStrike" cap="none">
                <a:solidFill>
                  <a:srgbClr val="000000"/>
                </a:solidFill>
                <a:latin typeface="Arial"/>
                <a:ea typeface="Arial"/>
                <a:cs typeface="Arial"/>
                <a:sym typeface="Arial"/>
              </a:rPr>
              <a:t>.2 Tijd voor actie</a:t>
            </a:r>
            <a:endParaRPr sz="2100" b="1" i="0" u="none" strike="noStrike" cap="none">
              <a:solidFill>
                <a:srgbClr val="000000"/>
              </a:solidFill>
              <a:latin typeface="Arial"/>
              <a:ea typeface="Arial"/>
              <a:cs typeface="Arial"/>
              <a:sym typeface="Arial"/>
            </a:endParaRPr>
          </a:p>
        </p:txBody>
      </p:sp>
      <p:pic>
        <p:nvPicPr>
          <p:cNvPr id="614" name="Google Shape;614;g2b429d96f97_1_0"/>
          <p:cNvPicPr preferRelativeResize="0"/>
          <p:nvPr/>
        </p:nvPicPr>
        <p:blipFill rotWithShape="1">
          <a:blip r:embed="rId3">
            <a:alphaModFix/>
          </a:blip>
          <a:srcRect/>
          <a:stretch/>
        </p:blipFill>
        <p:spPr>
          <a:xfrm>
            <a:off x="3324" y="-30923"/>
            <a:ext cx="9206235" cy="5513778"/>
          </a:xfrm>
          <a:prstGeom prst="rect">
            <a:avLst/>
          </a:prstGeom>
          <a:noFill/>
          <a:ln>
            <a:noFill/>
          </a:ln>
        </p:spPr>
      </p:pic>
      <p:sp>
        <p:nvSpPr>
          <p:cNvPr id="2" name="TextBox 1">
            <a:extLst>
              <a:ext uri="{FF2B5EF4-FFF2-40B4-BE49-F238E27FC236}">
                <a16:creationId xmlns:a16="http://schemas.microsoft.com/office/drawing/2014/main" id="{E2354DCB-532D-6A68-4BAE-BEA99B784B19}"/>
              </a:ext>
            </a:extLst>
          </p:cNvPr>
          <p:cNvSpPr txBox="1"/>
          <p:nvPr/>
        </p:nvSpPr>
        <p:spPr>
          <a:xfrm>
            <a:off x="2356757" y="2279651"/>
            <a:ext cx="44304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baseline="30000" err="1">
                <a:solidFill>
                  <a:schemeClr val="tx1"/>
                </a:solidFill>
                <a:highlight>
                  <a:srgbClr val="FFFF00"/>
                </a:highlight>
              </a:rPr>
              <a:t>Tijd</a:t>
            </a:r>
            <a:r>
              <a:rPr lang="en-US" sz="4800" b="1" baseline="30000">
                <a:solidFill>
                  <a:schemeClr val="tx1"/>
                </a:solidFill>
                <a:highlight>
                  <a:srgbClr val="FFFF00"/>
                </a:highlight>
              </a:rPr>
              <a:t> </a:t>
            </a:r>
            <a:r>
              <a:rPr lang="en-US" sz="4800" b="1" baseline="30000" err="1">
                <a:solidFill>
                  <a:schemeClr val="tx1"/>
                </a:solidFill>
                <a:highlight>
                  <a:srgbClr val="FFFF00"/>
                </a:highlight>
              </a:rPr>
              <a:t>voor</a:t>
            </a:r>
            <a:r>
              <a:rPr lang="en-US" sz="4800" b="1" baseline="30000">
                <a:solidFill>
                  <a:schemeClr val="tx1"/>
                </a:solidFill>
                <a:highlight>
                  <a:srgbClr val="FFFF00"/>
                </a:highlight>
              </a:rPr>
              <a:t> </a:t>
            </a:r>
            <a:r>
              <a:rPr lang="en-US" sz="4800" b="1" baseline="30000" err="1">
                <a:solidFill>
                  <a:schemeClr val="tx1"/>
                </a:solidFill>
                <a:highlight>
                  <a:srgbClr val="FFFF00"/>
                </a:highlight>
              </a:rPr>
              <a:t>actie</a:t>
            </a:r>
            <a:r>
              <a:rPr lang="en-US" sz="4800" b="1" baseline="30000">
                <a:solidFill>
                  <a:schemeClr val="tx1"/>
                </a:solidFill>
                <a:highlight>
                  <a:srgbClr val="FFFF00"/>
                </a:highlight>
              </a:rPr>
              <a:t>!</a:t>
            </a:r>
          </a:p>
        </p:txBody>
      </p:sp>
    </p:spTree>
    <p:extLst>
      <p:ext uri="{BB962C8B-B14F-4D97-AF65-F5344CB8AC3E}">
        <p14:creationId xmlns:p14="http://schemas.microsoft.com/office/powerpoint/2010/main" val="3381407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fba70e22ce_0_0"/>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gfba70e22ce_0_0"/>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fba70e22ce_0_0"/>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Herhaling</a:t>
            </a:r>
          </a:p>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419" name="Google Shape;419;gfba70e22ce_0_0"/>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D9D3B-79CE-41CB-A880-6B3951712F0D}"/>
              </a:ext>
            </a:extLst>
          </p:cNvPr>
          <p:cNvSpPr>
            <a:spLocks noGrp="1"/>
          </p:cNvSpPr>
          <p:nvPr>
            <p:ph type="title" idx="4294967295"/>
          </p:nvPr>
        </p:nvSpPr>
        <p:spPr>
          <a:xfrm>
            <a:off x="295200" y="77711"/>
            <a:ext cx="8458275" cy="654339"/>
          </a:xfrm>
        </p:spPr>
        <p:txBody>
          <a:bodyPr wrap="square" anchor="b">
            <a:normAutofit fontScale="90000"/>
          </a:bodyPr>
          <a:lstStyle/>
          <a:p>
            <a:r>
              <a:rPr lang="en-US" err="1"/>
              <a:t>Onderdelen</a:t>
            </a:r>
            <a:r>
              <a:rPr lang="en-US"/>
              <a:t> van het </a:t>
            </a:r>
            <a:r>
              <a:rPr lang="en-US" err="1"/>
              <a:t>sneuvelmodel</a:t>
            </a:r>
            <a:endParaRPr lang="en-GB"/>
          </a:p>
        </p:txBody>
      </p:sp>
      <p:sp>
        <p:nvSpPr>
          <p:cNvPr id="11" name="Slide Number Placeholder 3">
            <a:extLst>
              <a:ext uri="{FF2B5EF4-FFF2-40B4-BE49-F238E27FC236}">
                <a16:creationId xmlns:a16="http://schemas.microsoft.com/office/drawing/2014/main" id="{3FB047FF-7AA6-11C4-BC6C-CF1478852263}"/>
              </a:ext>
            </a:extLst>
          </p:cNvPr>
          <p:cNvSpPr>
            <a:spLocks noGrp="1"/>
          </p:cNvSpPr>
          <p:nvPr>
            <p:ph type="sldNum" sz="quarter" idx="4294967295"/>
          </p:nvPr>
        </p:nvSpPr>
        <p:spPr>
          <a:xfrm>
            <a:off x="0" y="4894263"/>
            <a:ext cx="863600" cy="168275"/>
          </a:xfrm>
        </p:spPr>
        <p:txBody>
          <a:bodyPr/>
          <a:lstStyle/>
          <a:p>
            <a:pPr>
              <a:spcAft>
                <a:spcPts val="600"/>
              </a:spcAft>
            </a:pPr>
            <a:fld id="{8836216C-5BC3-7C44-80F8-E30864FFC228}" type="slidenum">
              <a:rPr lang="en-US" smtClean="0"/>
              <a:pPr>
                <a:spcAft>
                  <a:spcPts val="600"/>
                </a:spcAft>
              </a:pPr>
              <a:t>50</a:t>
            </a:fld>
            <a:endParaRPr lang="en-US"/>
          </a:p>
        </p:txBody>
      </p:sp>
      <p:graphicFrame>
        <p:nvGraphicFramePr>
          <p:cNvPr id="8" name="Content Placeholder 3">
            <a:extLst>
              <a:ext uri="{FF2B5EF4-FFF2-40B4-BE49-F238E27FC236}">
                <a16:creationId xmlns:a16="http://schemas.microsoft.com/office/drawing/2014/main" id="{7BB5592E-9590-0751-50AE-447C05BC753F}"/>
              </a:ext>
            </a:extLst>
          </p:cNvPr>
          <p:cNvGraphicFramePr>
            <a:graphicFrameLocks noGrp="1"/>
          </p:cNvGraphicFramePr>
          <p:nvPr>
            <p:ph idx="4294967295"/>
            <p:extLst>
              <p:ext uri="{D42A27DB-BD31-4B8C-83A1-F6EECF244321}">
                <p14:modId xmlns:p14="http://schemas.microsoft.com/office/powerpoint/2010/main" val="2628248168"/>
              </p:ext>
            </p:extLst>
          </p:nvPr>
        </p:nvGraphicFramePr>
        <p:xfrm>
          <a:off x="295200" y="1077913"/>
          <a:ext cx="8753475"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591CA95-3C49-FBD5-D2AD-BD4B72D6CA02}"/>
              </a:ext>
            </a:extLst>
          </p:cNvPr>
          <p:cNvPicPr>
            <a:picLocks noChangeAspect="1"/>
          </p:cNvPicPr>
          <p:nvPr/>
        </p:nvPicPr>
        <p:blipFill>
          <a:blip r:embed="rId7"/>
          <a:stretch>
            <a:fillRect/>
          </a:stretch>
        </p:blipFill>
        <p:spPr>
          <a:xfrm>
            <a:off x="8108899" y="1186716"/>
            <a:ext cx="403198" cy="362878"/>
          </a:xfrm>
          <a:prstGeom prst="rect">
            <a:avLst/>
          </a:prstGeom>
        </p:spPr>
      </p:pic>
      <p:pic>
        <p:nvPicPr>
          <p:cNvPr id="10" name="Picture 9">
            <a:extLst>
              <a:ext uri="{FF2B5EF4-FFF2-40B4-BE49-F238E27FC236}">
                <a16:creationId xmlns:a16="http://schemas.microsoft.com/office/drawing/2014/main" id="{0EEF99A6-A4B8-0ACE-BF2F-0760FB0BDCFE}"/>
              </a:ext>
            </a:extLst>
          </p:cNvPr>
          <p:cNvPicPr>
            <a:picLocks noChangeAspect="1"/>
          </p:cNvPicPr>
          <p:nvPr/>
        </p:nvPicPr>
        <p:blipFill>
          <a:blip r:embed="rId7"/>
          <a:stretch>
            <a:fillRect/>
          </a:stretch>
        </p:blipFill>
        <p:spPr>
          <a:xfrm>
            <a:off x="8118007" y="1949858"/>
            <a:ext cx="403198" cy="362878"/>
          </a:xfrm>
          <a:prstGeom prst="rect">
            <a:avLst/>
          </a:prstGeom>
        </p:spPr>
      </p:pic>
      <p:pic>
        <p:nvPicPr>
          <p:cNvPr id="12" name="Picture 11">
            <a:extLst>
              <a:ext uri="{FF2B5EF4-FFF2-40B4-BE49-F238E27FC236}">
                <a16:creationId xmlns:a16="http://schemas.microsoft.com/office/drawing/2014/main" id="{1DDF5537-60B6-5194-48B8-6133C072BDFC}"/>
              </a:ext>
            </a:extLst>
          </p:cNvPr>
          <p:cNvPicPr>
            <a:picLocks noChangeAspect="1"/>
          </p:cNvPicPr>
          <p:nvPr/>
        </p:nvPicPr>
        <p:blipFill>
          <a:blip r:embed="rId7"/>
          <a:stretch>
            <a:fillRect/>
          </a:stretch>
        </p:blipFill>
        <p:spPr>
          <a:xfrm>
            <a:off x="8118007" y="2658599"/>
            <a:ext cx="403198" cy="362878"/>
          </a:xfrm>
          <a:prstGeom prst="rect">
            <a:avLst/>
          </a:prstGeom>
        </p:spPr>
      </p:pic>
    </p:spTree>
    <p:extLst>
      <p:ext uri="{BB962C8B-B14F-4D97-AF65-F5344CB8AC3E}">
        <p14:creationId xmlns:p14="http://schemas.microsoft.com/office/powerpoint/2010/main" val="4007352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2" name="Rectangle 1">
            <a:extLst>
              <a:ext uri="{FF2B5EF4-FFF2-40B4-BE49-F238E27FC236}">
                <a16:creationId xmlns:a16="http://schemas.microsoft.com/office/drawing/2014/main" id="{47BC1768-BE3B-5A67-3BA3-E954053DD1C8}"/>
              </a:ext>
            </a:extLst>
          </p:cNvPr>
          <p:cNvSpPr/>
          <p:nvPr/>
        </p:nvSpPr>
        <p:spPr>
          <a:xfrm>
            <a:off x="833119" y="4025247"/>
            <a:ext cx="2451013" cy="10819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11480"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Arial"/>
              <a:ea typeface="+mn-ea"/>
              <a:cs typeface="+mn-cs"/>
            </a:endParaRPr>
          </a:p>
        </p:txBody>
      </p:sp>
      <p:cxnSp>
        <p:nvCxnSpPr>
          <p:cNvPr id="828" name="Connector: Elbow 827">
            <a:extLst>
              <a:ext uri="{FF2B5EF4-FFF2-40B4-BE49-F238E27FC236}">
                <a16:creationId xmlns:a16="http://schemas.microsoft.com/office/drawing/2014/main" id="{881A7E14-3CB0-C5AC-C17F-DB6268B999C9}"/>
              </a:ext>
            </a:extLst>
          </p:cNvPr>
          <p:cNvCxnSpPr>
            <a:cxnSpLocks/>
            <a:stCxn id="59" idx="2"/>
            <a:endCxn id="800" idx="1"/>
          </p:cNvCxnSpPr>
          <p:nvPr/>
        </p:nvCxnSpPr>
        <p:spPr>
          <a:xfrm rot="5400000" flipH="1" flipV="1">
            <a:off x="5419036" y="1122595"/>
            <a:ext cx="856622" cy="1762879"/>
          </a:xfrm>
          <a:prstGeom prst="bentConnector4">
            <a:avLst>
              <a:gd name="adj1" fmla="val 59501"/>
              <a:gd name="adj2" fmla="val 75863"/>
            </a:avLst>
          </a:prstGeom>
        </p:spPr>
        <p:style>
          <a:lnRef idx="1">
            <a:schemeClr val="accent2"/>
          </a:lnRef>
          <a:fillRef idx="0">
            <a:schemeClr val="accent2"/>
          </a:fillRef>
          <a:effectRef idx="0">
            <a:schemeClr val="accent2"/>
          </a:effectRef>
          <a:fontRef idx="minor">
            <a:schemeClr val="tx1"/>
          </a:fontRef>
        </p:style>
      </p:cxnSp>
      <p:sp>
        <p:nvSpPr>
          <p:cNvPr id="786" name="Google Shape;786;g286b00870f9_1_1135"/>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marL="0" marR="0" lvl="0" indent="0" algn="l" defTabSz="685800" rtl="0" eaLnBrk="1" fontAlgn="auto" latinLnBrk="0" hangingPunct="1">
              <a:lnSpc>
                <a:spcPct val="100000"/>
              </a:lnSpc>
              <a:spcBef>
                <a:spcPts val="0"/>
              </a:spcBef>
              <a:spcAft>
                <a:spcPts val="0"/>
              </a:spcAft>
              <a:buClrTx/>
              <a:buSzPts val="3000"/>
              <a:buFontTx/>
              <a:buNone/>
              <a:tabLst/>
              <a:defRPr/>
            </a:pPr>
            <a:r>
              <a:rPr kumimoji="0" lang="en-GB" sz="3000" b="1" i="0" u="none" strike="noStrike" kern="1200" cap="none" spc="0" normalizeH="0" baseline="0" noProof="0">
                <a:ln>
                  <a:noFill/>
                </a:ln>
                <a:solidFill>
                  <a:srgbClr val="373636"/>
                </a:solidFill>
                <a:effectLst/>
                <a:uLnTx/>
                <a:uFillTx/>
                <a:latin typeface="Arial"/>
                <a:ea typeface="+mn-ea"/>
                <a:cs typeface="+mn-cs"/>
              </a:rPr>
              <a:t>Zones</a:t>
            </a:r>
            <a:endParaRPr kumimoji="0" lang="en-GB" sz="2200" b="1"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807" name="Google Shape;807;g286b00870f9_1_1135"/>
          <p:cNvGrpSpPr/>
          <p:nvPr/>
        </p:nvGrpSpPr>
        <p:grpSpPr>
          <a:xfrm>
            <a:off x="377443" y="994045"/>
            <a:ext cx="1255962" cy="572612"/>
            <a:chOff x="6932567" y="490307"/>
            <a:chExt cx="223729" cy="196774"/>
          </a:xfrm>
        </p:grpSpPr>
        <p:sp>
          <p:nvSpPr>
            <p:cNvPr id="808" name="Google Shape;808;g286b00870f9_1_1135"/>
            <p:cNvSpPr/>
            <p:nvPr/>
          </p:nvSpPr>
          <p:spPr>
            <a:xfrm>
              <a:off x="6932567" y="564081"/>
              <a:ext cx="223729"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Watertype</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pijpdiameter</a:t>
              </a:r>
              <a:endParaRPr kumimoji="0" sz="11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09" name="Google Shape;809;g286b00870f9_1_1135"/>
            <p:cNvSpPr/>
            <p:nvPr/>
          </p:nvSpPr>
          <p:spPr>
            <a:xfrm>
              <a:off x="6932567" y="490307"/>
              <a:ext cx="223729" cy="739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Waterleiding</a:t>
              </a:r>
              <a:endParaRPr kumimoji="0" lang="en-US" sz="10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818" name="Google Shape;818;g286b00870f9_1_1135"/>
          <p:cNvGrpSpPr/>
          <p:nvPr/>
        </p:nvGrpSpPr>
        <p:grpSpPr>
          <a:xfrm>
            <a:off x="377443" y="1888521"/>
            <a:ext cx="1255962" cy="656712"/>
            <a:chOff x="6943296" y="461407"/>
            <a:chExt cx="213000" cy="225674"/>
          </a:xfrm>
        </p:grpSpPr>
        <p:sp>
          <p:nvSpPr>
            <p:cNvPr id="819" name="Google Shape;819;g286b00870f9_1_113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inNetwerk:Nuts-voorzieningnetwerk</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20" name="Google Shape;820;g286b00870f9_1_1135"/>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FFFFFF"/>
                  </a:solidFill>
                  <a:effectLst/>
                  <a:uLnTx/>
                  <a:uFillTx/>
                  <a:latin typeface="Arial"/>
                  <a:ea typeface="+mn-ea"/>
                  <a:cs typeface="+mn-cs"/>
                </a:rPr>
                <a:t>Nutsvoorziening</a:t>
              </a:r>
              <a:r>
                <a:rPr kumimoji="0" lang="en-US" sz="900" b="1" i="0" u="none" strike="noStrike" kern="1200" cap="none" spc="0" normalizeH="0" baseline="0" noProof="0">
                  <a:ln>
                    <a:noFill/>
                  </a:ln>
                  <a:solidFill>
                    <a:srgbClr val="FFFFFF"/>
                  </a:solidFill>
                  <a:effectLst/>
                  <a:uLnTx/>
                  <a:uFillTx/>
                  <a:latin typeface="Arial"/>
                  <a:ea typeface="+mn-ea"/>
                  <a:cs typeface="+mn-cs"/>
                </a:rPr>
                <a:t>-link</a:t>
              </a:r>
              <a:endParaRPr kumimoji="0" lang="en-US" sz="20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824" name="Google Shape;824;g286b00870f9_1_1135"/>
          <p:cNvGrpSpPr/>
          <p:nvPr/>
        </p:nvGrpSpPr>
        <p:grpSpPr>
          <a:xfrm>
            <a:off x="689006" y="3473479"/>
            <a:ext cx="944399" cy="538548"/>
            <a:chOff x="6943296" y="482041"/>
            <a:chExt cx="213000" cy="164282"/>
          </a:xfrm>
        </p:grpSpPr>
        <p:sp>
          <p:nvSpPr>
            <p:cNvPr id="825" name="Google Shape;825;g286b00870f9_1_1135"/>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Plaatsnaam</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Geometrie</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26" name="Google Shape;826;g286b00870f9_1_1135"/>
            <p:cNvSpPr/>
            <p:nvPr/>
          </p:nvSpPr>
          <p:spPr>
            <a:xfrm>
              <a:off x="6943296" y="482041"/>
              <a:ext cx="213000" cy="6252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Plaats</a:t>
              </a:r>
              <a:endParaRPr kumimoji="0" lang="en-US" sz="6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6" name="Google Shape;824;g286b00870f9_1_1135">
            <a:extLst>
              <a:ext uri="{FF2B5EF4-FFF2-40B4-BE49-F238E27FC236}">
                <a16:creationId xmlns:a16="http://schemas.microsoft.com/office/drawing/2014/main" id="{D74F07E7-876C-B5A7-F864-3B7D8B31A21A}"/>
              </a:ext>
            </a:extLst>
          </p:cNvPr>
          <p:cNvGrpSpPr/>
          <p:nvPr/>
        </p:nvGrpSpPr>
        <p:grpSpPr>
          <a:xfrm>
            <a:off x="689006" y="2888674"/>
            <a:ext cx="944400" cy="457769"/>
            <a:chOff x="6943296" y="488187"/>
            <a:chExt cx="213000" cy="157309"/>
          </a:xfrm>
        </p:grpSpPr>
        <p:sp>
          <p:nvSpPr>
            <p:cNvPr id="7" name="Google Shape;825;g286b00870f9_1_1135">
              <a:extLst>
                <a:ext uri="{FF2B5EF4-FFF2-40B4-BE49-F238E27FC236}">
                  <a16:creationId xmlns:a16="http://schemas.microsoft.com/office/drawing/2014/main" id="{F25B81CE-19DA-30BA-6A1B-D0538757C105}"/>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adres</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D2560ABD-C5BB-0728-9156-D23607FFF565}"/>
                </a:ext>
              </a:extLst>
            </p:cNvPr>
            <p:cNvSpPr/>
            <p:nvPr/>
          </p:nvSpPr>
          <p:spPr>
            <a:xfrm>
              <a:off x="6943296" y="488187"/>
              <a:ext cx="213000" cy="7609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Pts val="1400"/>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Aansluiting</a:t>
              </a:r>
              <a:endParaRPr kumimoji="0" lang="en-US" sz="800" b="1" i="0" u="none" strike="noStrike" kern="1200" cap="none" spc="0" normalizeH="0" baseline="0" noProof="0">
                <a:ln>
                  <a:noFill/>
                </a:ln>
                <a:solidFill>
                  <a:srgbClr val="FFFFFF"/>
                </a:solidFill>
                <a:effectLst/>
                <a:uLnTx/>
                <a:uFillTx/>
                <a:latin typeface="Arial"/>
                <a:ea typeface="Arial"/>
                <a:cs typeface="Arial"/>
              </a:endParaRPr>
            </a:p>
          </p:txBody>
        </p:sp>
      </p:grpSp>
      <p:grpSp>
        <p:nvGrpSpPr>
          <p:cNvPr id="39" name="Google Shape;818;g286b00870f9_1_1135">
            <a:extLst>
              <a:ext uri="{FF2B5EF4-FFF2-40B4-BE49-F238E27FC236}">
                <a16:creationId xmlns:a16="http://schemas.microsoft.com/office/drawing/2014/main" id="{2B0CCAE5-3BFF-1C55-6355-DAAA50F47E16}"/>
              </a:ext>
            </a:extLst>
          </p:cNvPr>
          <p:cNvGrpSpPr/>
          <p:nvPr/>
        </p:nvGrpSpPr>
        <p:grpSpPr>
          <a:xfrm>
            <a:off x="1933032" y="2133336"/>
            <a:ext cx="1269996" cy="656714"/>
            <a:chOff x="6943296" y="461407"/>
            <a:chExt cx="213002" cy="225675"/>
          </a:xfrm>
        </p:grpSpPr>
        <p:sp>
          <p:nvSpPr>
            <p:cNvPr id="40" name="Google Shape;819;g286b00870f9_1_1135">
              <a:extLst>
                <a:ext uri="{FF2B5EF4-FFF2-40B4-BE49-F238E27FC236}">
                  <a16:creationId xmlns:a16="http://schemas.microsoft.com/office/drawing/2014/main" id="{9D3CEF38-5CD0-34FF-1444-2C1C3D597B5D}"/>
                </a:ext>
              </a:extLst>
            </p:cNvPr>
            <p:cNvSpPr/>
            <p:nvPr/>
          </p:nvSpPr>
          <p:spPr>
            <a:xfrm>
              <a:off x="6943298" y="564082"/>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Type: </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domeinobjecttype</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1" name="Google Shape;820;g286b00870f9_1_1135">
              <a:extLst>
                <a:ext uri="{FF2B5EF4-FFF2-40B4-BE49-F238E27FC236}">
                  <a16:creationId xmlns:a16="http://schemas.microsoft.com/office/drawing/2014/main" id="{5CB9A91B-E83F-BB9F-5600-A4520D7719C9}"/>
                </a:ext>
              </a:extLst>
            </p:cNvPr>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Domeinobject</a:t>
              </a:r>
              <a:endParaRPr kumimoji="0" lang="en-US" sz="24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44" name="Connector: Elbow 43">
            <a:extLst>
              <a:ext uri="{FF2B5EF4-FFF2-40B4-BE49-F238E27FC236}">
                <a16:creationId xmlns:a16="http://schemas.microsoft.com/office/drawing/2014/main" id="{6A858636-DF49-EE3D-F69E-FF680E7C7DDE}"/>
              </a:ext>
            </a:extLst>
          </p:cNvPr>
          <p:cNvCxnSpPr>
            <a:cxnSpLocks/>
            <a:stCxn id="825" idx="3"/>
            <a:endCxn id="40" idx="2"/>
          </p:cNvCxnSpPr>
          <p:nvPr/>
        </p:nvCxnSpPr>
        <p:spPr>
          <a:xfrm flipV="1">
            <a:off x="1633405" y="2790050"/>
            <a:ext cx="934631" cy="1046868"/>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B3CFE8-10A2-32A2-8D99-1D387B584AF7}"/>
              </a:ext>
            </a:extLst>
          </p:cNvPr>
          <p:cNvCxnSpPr>
            <a:cxnSpLocks/>
            <a:stCxn id="808" idx="2"/>
            <a:endCxn id="820" idx="0"/>
          </p:cNvCxnSpPr>
          <p:nvPr/>
        </p:nvCxnSpPr>
        <p:spPr>
          <a:xfrm>
            <a:off x="1005424" y="1566657"/>
            <a:ext cx="0" cy="3218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D9A94887-8C2E-61BF-3403-751504513066}"/>
              </a:ext>
            </a:extLst>
          </p:cNvPr>
          <p:cNvCxnSpPr>
            <a:cxnSpLocks/>
            <a:stCxn id="7" idx="3"/>
            <a:endCxn id="40" idx="2"/>
          </p:cNvCxnSpPr>
          <p:nvPr/>
        </p:nvCxnSpPr>
        <p:spPr>
          <a:xfrm flipV="1">
            <a:off x="1633406" y="2790050"/>
            <a:ext cx="934630" cy="43793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6" name="Google Shape;824;g286b00870f9_1_1135">
            <a:extLst>
              <a:ext uri="{FF2B5EF4-FFF2-40B4-BE49-F238E27FC236}">
                <a16:creationId xmlns:a16="http://schemas.microsoft.com/office/drawing/2014/main" id="{951BB4EF-91F8-DC64-BED9-38A70004E02D}"/>
              </a:ext>
            </a:extLst>
          </p:cNvPr>
          <p:cNvGrpSpPr/>
          <p:nvPr/>
        </p:nvGrpSpPr>
        <p:grpSpPr>
          <a:xfrm>
            <a:off x="1409771" y="4121232"/>
            <a:ext cx="1470456" cy="381087"/>
            <a:chOff x="6943296" y="482041"/>
            <a:chExt cx="213000" cy="123161"/>
          </a:xfrm>
        </p:grpSpPr>
        <p:sp>
          <p:nvSpPr>
            <p:cNvPr id="37" name="Google Shape;825;g286b00870f9_1_1135">
              <a:extLst>
                <a:ext uri="{FF2B5EF4-FFF2-40B4-BE49-F238E27FC236}">
                  <a16:creationId xmlns:a16="http://schemas.microsoft.com/office/drawing/2014/main" id="{2BF141AC-B15E-7FF5-53F1-C1C01A1AD97B}"/>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8" name="Google Shape;826;g286b00870f9_1_1135">
              <a:extLst>
                <a:ext uri="{FF2B5EF4-FFF2-40B4-BE49-F238E27FC236}">
                  <a16:creationId xmlns:a16="http://schemas.microsoft.com/office/drawing/2014/main" id="{56B67609-FF1A-204E-087D-0B28388BD93B}"/>
                </a:ext>
              </a:extLst>
            </p:cNvPr>
            <p:cNvSpPr/>
            <p:nvPr/>
          </p:nvSpPr>
          <p:spPr>
            <a:xfrm>
              <a:off x="6943296" y="482041"/>
              <a:ext cx="213000" cy="8204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Verbruikzone</a:t>
              </a:r>
              <a:endParaRPr kumimoji="0" lang="en-US" sz="6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42" name="Google Shape;824;g286b00870f9_1_1135">
            <a:extLst>
              <a:ext uri="{FF2B5EF4-FFF2-40B4-BE49-F238E27FC236}">
                <a16:creationId xmlns:a16="http://schemas.microsoft.com/office/drawing/2014/main" id="{94E2D5B4-CEC6-A7F0-F4CA-720EBD0DAF25}"/>
              </a:ext>
            </a:extLst>
          </p:cNvPr>
          <p:cNvGrpSpPr/>
          <p:nvPr/>
        </p:nvGrpSpPr>
        <p:grpSpPr>
          <a:xfrm>
            <a:off x="1409771" y="4592224"/>
            <a:ext cx="1470457" cy="360132"/>
            <a:chOff x="6943296" y="482041"/>
            <a:chExt cx="213000" cy="109857"/>
          </a:xfrm>
        </p:grpSpPr>
        <p:sp>
          <p:nvSpPr>
            <p:cNvPr id="43" name="Google Shape;825;g286b00870f9_1_1135">
              <a:extLst>
                <a:ext uri="{FF2B5EF4-FFF2-40B4-BE49-F238E27FC236}">
                  <a16:creationId xmlns:a16="http://schemas.microsoft.com/office/drawing/2014/main" id="{973A2B1A-E867-7A8D-6FCC-16907256B0CF}"/>
                </a:ext>
              </a:extLst>
            </p:cNvPr>
            <p:cNvSpPr/>
            <p:nvPr/>
          </p:nvSpPr>
          <p:spPr>
            <a:xfrm>
              <a:off x="6943296" y="564081"/>
              <a:ext cx="213000" cy="2781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5" name="Google Shape;826;g286b00870f9_1_1135">
              <a:extLst>
                <a:ext uri="{FF2B5EF4-FFF2-40B4-BE49-F238E27FC236}">
                  <a16:creationId xmlns:a16="http://schemas.microsoft.com/office/drawing/2014/main" id="{1D7EF852-52C0-516A-4767-3948C75FF5FA}"/>
                </a:ext>
              </a:extLst>
            </p:cNvPr>
            <p:cNvSpPr/>
            <p:nvPr/>
          </p:nvSpPr>
          <p:spPr>
            <a:xfrm>
              <a:off x="6943296" y="482041"/>
              <a:ext cx="213000" cy="81939"/>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DistrictMeteredArea</a:t>
              </a:r>
              <a:endParaRPr kumimoji="0" lang="en-US" sz="6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51" name="Connector: Elbow 50">
            <a:extLst>
              <a:ext uri="{FF2B5EF4-FFF2-40B4-BE49-F238E27FC236}">
                <a16:creationId xmlns:a16="http://schemas.microsoft.com/office/drawing/2014/main" id="{C82E4532-2D19-71EA-5F50-7B3AFA8F9F6A}"/>
              </a:ext>
            </a:extLst>
          </p:cNvPr>
          <p:cNvCxnSpPr>
            <a:cxnSpLocks/>
            <a:stCxn id="38" idx="1"/>
            <a:endCxn id="825" idx="2"/>
          </p:cNvCxnSpPr>
          <p:nvPr/>
        </p:nvCxnSpPr>
        <p:spPr>
          <a:xfrm rot="10800000">
            <a:off x="1161207" y="4012027"/>
            <a:ext cx="248565" cy="236130"/>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3" name="Connector: Elbow 52">
            <a:extLst>
              <a:ext uri="{FF2B5EF4-FFF2-40B4-BE49-F238E27FC236}">
                <a16:creationId xmlns:a16="http://schemas.microsoft.com/office/drawing/2014/main" id="{E33D93BC-462E-DFF0-04D9-70427A7597E0}"/>
              </a:ext>
            </a:extLst>
          </p:cNvPr>
          <p:cNvCxnSpPr>
            <a:cxnSpLocks/>
            <a:stCxn id="45" idx="1"/>
            <a:endCxn id="825" idx="2"/>
          </p:cNvCxnSpPr>
          <p:nvPr/>
        </p:nvCxnSpPr>
        <p:spPr>
          <a:xfrm rot="10800000">
            <a:off x="1161207" y="4012028"/>
            <a:ext cx="248565" cy="714503"/>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57" name="Google Shape;807;g286b00870f9_1_1135">
            <a:extLst>
              <a:ext uri="{FF2B5EF4-FFF2-40B4-BE49-F238E27FC236}">
                <a16:creationId xmlns:a16="http://schemas.microsoft.com/office/drawing/2014/main" id="{BBA57FC8-A480-BDC3-1B78-72863D7C2697}"/>
              </a:ext>
            </a:extLst>
          </p:cNvPr>
          <p:cNvGrpSpPr/>
          <p:nvPr/>
        </p:nvGrpSpPr>
        <p:grpSpPr>
          <a:xfrm>
            <a:off x="4054023" y="2185550"/>
            <a:ext cx="1823769" cy="845536"/>
            <a:chOff x="6943296" y="534441"/>
            <a:chExt cx="213000" cy="190961"/>
          </a:xfrm>
        </p:grpSpPr>
        <p:sp>
          <p:nvSpPr>
            <p:cNvPr id="58" name="Google Shape;808;g286b00870f9_1_1135">
              <a:extLst>
                <a:ext uri="{FF2B5EF4-FFF2-40B4-BE49-F238E27FC236}">
                  <a16:creationId xmlns:a16="http://schemas.microsoft.com/office/drawing/2014/main" id="{CBA0FC8E-C227-5783-67ED-BFB0D0180320}"/>
                </a:ext>
              </a:extLst>
            </p:cNvPr>
            <p:cNvSpPr/>
            <p:nvPr/>
          </p:nvSpPr>
          <p:spPr>
            <a:xfrm>
              <a:off x="6943296" y="590669"/>
              <a:ext cx="213000" cy="1347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fenomeentijd</a:t>
              </a: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 </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TemporeleEntiteit</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type: </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Observatietype</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UitgevoerdDoor</a:t>
              </a: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 Agent </a:t>
              </a:r>
            </a:p>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Uitgevoerd</a:t>
              </a: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 met sensor</a:t>
              </a:r>
            </a:p>
          </p:txBody>
        </p:sp>
        <p:sp>
          <p:nvSpPr>
            <p:cNvPr id="59" name="Google Shape;809;g286b00870f9_1_1135">
              <a:extLst>
                <a:ext uri="{FF2B5EF4-FFF2-40B4-BE49-F238E27FC236}">
                  <a16:creationId xmlns:a16="http://schemas.microsoft.com/office/drawing/2014/main" id="{56CB9645-C92C-5F13-CF2E-8A972D12C1AE}"/>
                </a:ext>
              </a:extLst>
            </p:cNvPr>
            <p:cNvSpPr/>
            <p:nvPr/>
          </p:nvSpPr>
          <p:spPr>
            <a:xfrm>
              <a:off x="6943296" y="534441"/>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Observatie</a:t>
              </a:r>
              <a:endParaRPr kumimoji="0" lang="en-US" sz="10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60" name="Google Shape;807;g286b00870f9_1_1135">
            <a:extLst>
              <a:ext uri="{FF2B5EF4-FFF2-40B4-BE49-F238E27FC236}">
                <a16:creationId xmlns:a16="http://schemas.microsoft.com/office/drawing/2014/main" id="{6D57A406-2F2A-544C-516C-1A886CAE9DFC}"/>
              </a:ext>
            </a:extLst>
          </p:cNvPr>
          <p:cNvGrpSpPr/>
          <p:nvPr/>
        </p:nvGrpSpPr>
        <p:grpSpPr>
          <a:xfrm>
            <a:off x="4054023" y="903884"/>
            <a:ext cx="1823769" cy="724745"/>
            <a:chOff x="6943296" y="477670"/>
            <a:chExt cx="213000" cy="145759"/>
          </a:xfrm>
        </p:grpSpPr>
        <p:sp>
          <p:nvSpPr>
            <p:cNvPr id="61" name="Google Shape;808;g286b00870f9_1_1135">
              <a:extLst>
                <a:ext uri="{FF2B5EF4-FFF2-40B4-BE49-F238E27FC236}">
                  <a16:creationId xmlns:a16="http://schemas.microsoft.com/office/drawing/2014/main" id="{6071F5CD-F655-C732-E143-8BECC45355D2}"/>
                </a:ext>
              </a:extLst>
            </p:cNvPr>
            <p:cNvSpPr/>
            <p:nvPr/>
          </p:nvSpPr>
          <p:spPr>
            <a:xfrm>
              <a:off x="6943296" y="531509"/>
              <a:ext cx="213000" cy="9192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fenomeentijd</a:t>
              </a: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 </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TemporeleEntiteit</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type: </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Observatietype</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UitgevoerdDoor</a:t>
              </a: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 Agent </a:t>
              </a:r>
            </a:p>
          </p:txBody>
        </p:sp>
        <p:sp>
          <p:nvSpPr>
            <p:cNvPr id="62" name="Google Shape;809;g286b00870f9_1_1135">
              <a:extLst>
                <a:ext uri="{FF2B5EF4-FFF2-40B4-BE49-F238E27FC236}">
                  <a16:creationId xmlns:a16="http://schemas.microsoft.com/office/drawing/2014/main" id="{8DB2911D-32D3-3378-25EB-9765DD0DD296}"/>
                </a:ext>
              </a:extLst>
            </p:cNvPr>
            <p:cNvSpPr/>
            <p:nvPr/>
          </p:nvSpPr>
          <p:spPr>
            <a:xfrm>
              <a:off x="6943296" y="477670"/>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Observatieverzameling</a:t>
              </a:r>
              <a:endParaRPr kumimoji="0" lang="en-US" sz="10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768" name="Straight Connector 767">
            <a:extLst>
              <a:ext uri="{FF2B5EF4-FFF2-40B4-BE49-F238E27FC236}">
                <a16:creationId xmlns:a16="http://schemas.microsoft.com/office/drawing/2014/main" id="{77A068CF-18C3-E815-7C0F-8F66DD448055}"/>
              </a:ext>
            </a:extLst>
          </p:cNvPr>
          <p:cNvCxnSpPr>
            <a:stCxn id="61" idx="2"/>
            <a:endCxn id="59" idx="0"/>
          </p:cNvCxnSpPr>
          <p:nvPr/>
        </p:nvCxnSpPr>
        <p:spPr>
          <a:xfrm>
            <a:off x="4965908" y="1628629"/>
            <a:ext cx="0" cy="556921"/>
          </a:xfrm>
          <a:prstGeom prst="line">
            <a:avLst/>
          </a:prstGeom>
        </p:spPr>
        <p:style>
          <a:lnRef idx="1">
            <a:schemeClr val="accent2"/>
          </a:lnRef>
          <a:fillRef idx="0">
            <a:schemeClr val="accent2"/>
          </a:fillRef>
          <a:effectRef idx="0">
            <a:schemeClr val="accent2"/>
          </a:effectRef>
          <a:fontRef idx="minor">
            <a:schemeClr val="tx1"/>
          </a:fontRef>
        </p:style>
      </p:cxnSp>
      <p:grpSp>
        <p:nvGrpSpPr>
          <p:cNvPr id="769" name="Google Shape;824;g286b00870f9_1_1135">
            <a:extLst>
              <a:ext uri="{FF2B5EF4-FFF2-40B4-BE49-F238E27FC236}">
                <a16:creationId xmlns:a16="http://schemas.microsoft.com/office/drawing/2014/main" id="{5349447D-BCE9-5FEF-0C9A-4968222D95D7}"/>
              </a:ext>
            </a:extLst>
          </p:cNvPr>
          <p:cNvGrpSpPr/>
          <p:nvPr/>
        </p:nvGrpSpPr>
        <p:grpSpPr>
          <a:xfrm>
            <a:off x="3336721" y="3321144"/>
            <a:ext cx="1485987" cy="403745"/>
            <a:chOff x="6943296" y="482041"/>
            <a:chExt cx="213000" cy="123161"/>
          </a:xfrm>
        </p:grpSpPr>
        <p:sp>
          <p:nvSpPr>
            <p:cNvPr id="770" name="Google Shape;825;g286b00870f9_1_1135">
              <a:extLst>
                <a:ext uri="{FF2B5EF4-FFF2-40B4-BE49-F238E27FC236}">
                  <a16:creationId xmlns:a16="http://schemas.microsoft.com/office/drawing/2014/main" id="{2C4B3DAD-0EC0-CBF4-F5EA-A92042A1DC2E}"/>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771" name="Google Shape;826;g286b00870f9_1_1135">
              <a:extLst>
                <a:ext uri="{FF2B5EF4-FFF2-40B4-BE49-F238E27FC236}">
                  <a16:creationId xmlns:a16="http://schemas.microsoft.com/office/drawing/2014/main" id="{C56274E9-69D0-B3D4-4919-824AD7E5CDA2}"/>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IndividueelVerbruik-Observatie</a:t>
              </a:r>
              <a:endParaRPr kumimoji="0" lang="en-US" sz="6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778" name="Google Shape;824;g286b00870f9_1_1135">
            <a:extLst>
              <a:ext uri="{FF2B5EF4-FFF2-40B4-BE49-F238E27FC236}">
                <a16:creationId xmlns:a16="http://schemas.microsoft.com/office/drawing/2014/main" id="{E94266BE-9249-A841-1B90-EEFECDC418FC}"/>
              </a:ext>
            </a:extLst>
          </p:cNvPr>
          <p:cNvGrpSpPr/>
          <p:nvPr/>
        </p:nvGrpSpPr>
        <p:grpSpPr>
          <a:xfrm>
            <a:off x="3336721" y="3866497"/>
            <a:ext cx="1485988" cy="471092"/>
            <a:chOff x="6943296" y="461497"/>
            <a:chExt cx="213000" cy="143705"/>
          </a:xfrm>
        </p:grpSpPr>
        <p:sp>
          <p:nvSpPr>
            <p:cNvPr id="779" name="Google Shape;825;g286b00870f9_1_1135">
              <a:extLst>
                <a:ext uri="{FF2B5EF4-FFF2-40B4-BE49-F238E27FC236}">
                  <a16:creationId xmlns:a16="http://schemas.microsoft.com/office/drawing/2014/main" id="{4977BD41-DF52-4305-A2A4-6DE7D1BC44CF}"/>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780" name="Google Shape;826;g286b00870f9_1_1135">
              <a:extLst>
                <a:ext uri="{FF2B5EF4-FFF2-40B4-BE49-F238E27FC236}">
                  <a16:creationId xmlns:a16="http://schemas.microsoft.com/office/drawing/2014/main" id="{A19BED85-669E-1C98-A026-9B49AF2FD788}"/>
                </a:ext>
              </a:extLst>
            </p:cNvPr>
            <p:cNvSpPr/>
            <p:nvPr/>
          </p:nvSpPr>
          <p:spPr>
            <a:xfrm>
              <a:off x="6943296" y="461497"/>
              <a:ext cx="213000" cy="12433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GeaggregeerdVerbruik-Observatie</a:t>
              </a:r>
              <a:endParaRPr kumimoji="0" lang="en-US" sz="6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781" name="Google Shape;824;g286b00870f9_1_1135">
            <a:extLst>
              <a:ext uri="{FF2B5EF4-FFF2-40B4-BE49-F238E27FC236}">
                <a16:creationId xmlns:a16="http://schemas.microsoft.com/office/drawing/2014/main" id="{1D382C5E-BFF1-0DCE-8ADD-76C85EA90624}"/>
              </a:ext>
            </a:extLst>
          </p:cNvPr>
          <p:cNvGrpSpPr/>
          <p:nvPr/>
        </p:nvGrpSpPr>
        <p:grpSpPr>
          <a:xfrm>
            <a:off x="3336721" y="4457091"/>
            <a:ext cx="1503932" cy="403745"/>
            <a:chOff x="6943296" y="482041"/>
            <a:chExt cx="213000" cy="123161"/>
          </a:xfrm>
        </p:grpSpPr>
        <p:sp>
          <p:nvSpPr>
            <p:cNvPr id="782" name="Google Shape;825;g286b00870f9_1_1135">
              <a:extLst>
                <a:ext uri="{FF2B5EF4-FFF2-40B4-BE49-F238E27FC236}">
                  <a16:creationId xmlns:a16="http://schemas.microsoft.com/office/drawing/2014/main" id="{BB581AB6-6D22-1472-A5A8-55EE527908A1}"/>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783" name="Google Shape;826;g286b00870f9_1_1135">
              <a:extLst>
                <a:ext uri="{FF2B5EF4-FFF2-40B4-BE49-F238E27FC236}">
                  <a16:creationId xmlns:a16="http://schemas.microsoft.com/office/drawing/2014/main" id="{181E0134-15B1-B7CC-A30A-FED416233EE5}"/>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Meterstaat</a:t>
              </a:r>
              <a:r>
                <a:rPr kumimoji="0" lang="en-US" sz="1000" b="1" i="0" u="none" strike="noStrike" kern="1200" cap="none" spc="0" normalizeH="0" baseline="0" noProof="0">
                  <a:ln>
                    <a:noFill/>
                  </a:ln>
                  <a:solidFill>
                    <a:srgbClr val="FFFFFF"/>
                  </a:solidFill>
                  <a:effectLst/>
                  <a:uLnTx/>
                  <a:uFillTx/>
                  <a:latin typeface="Arial"/>
                  <a:ea typeface="+mn-ea"/>
                  <a:cs typeface="+mn-cs"/>
                </a:rPr>
                <a: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Observatie</a:t>
              </a:r>
              <a:endParaRPr kumimoji="0" lang="en-US" sz="6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785" name="Connector: Elbow 784">
            <a:extLst>
              <a:ext uri="{FF2B5EF4-FFF2-40B4-BE49-F238E27FC236}">
                <a16:creationId xmlns:a16="http://schemas.microsoft.com/office/drawing/2014/main" id="{35EAE0E4-1C94-01F8-DBC7-DB361E86CF4B}"/>
              </a:ext>
            </a:extLst>
          </p:cNvPr>
          <p:cNvCxnSpPr>
            <a:stCxn id="771" idx="3"/>
            <a:endCxn id="58" idx="2"/>
          </p:cNvCxnSpPr>
          <p:nvPr/>
        </p:nvCxnSpPr>
        <p:spPr>
          <a:xfrm flipV="1">
            <a:off x="4822708" y="3031086"/>
            <a:ext cx="143200" cy="460175"/>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88" name="Connector: Elbow 787">
            <a:extLst>
              <a:ext uri="{FF2B5EF4-FFF2-40B4-BE49-F238E27FC236}">
                <a16:creationId xmlns:a16="http://schemas.microsoft.com/office/drawing/2014/main" id="{5CAA535B-6E3A-C7CC-768D-B8DCEF02B9D8}"/>
              </a:ext>
            </a:extLst>
          </p:cNvPr>
          <p:cNvCxnSpPr>
            <a:cxnSpLocks/>
            <a:stCxn id="780" idx="3"/>
            <a:endCxn id="58" idx="2"/>
          </p:cNvCxnSpPr>
          <p:nvPr/>
        </p:nvCxnSpPr>
        <p:spPr>
          <a:xfrm flipV="1">
            <a:off x="4822709" y="3031086"/>
            <a:ext cx="143199" cy="1039201"/>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4" name="Connector: Elbow 793">
            <a:extLst>
              <a:ext uri="{FF2B5EF4-FFF2-40B4-BE49-F238E27FC236}">
                <a16:creationId xmlns:a16="http://schemas.microsoft.com/office/drawing/2014/main" id="{A396317C-C224-23BD-5737-26906317038B}"/>
              </a:ext>
            </a:extLst>
          </p:cNvPr>
          <p:cNvCxnSpPr>
            <a:stCxn id="783" idx="3"/>
            <a:endCxn id="58" idx="2"/>
          </p:cNvCxnSpPr>
          <p:nvPr/>
        </p:nvCxnSpPr>
        <p:spPr>
          <a:xfrm flipV="1">
            <a:off x="4840653" y="3031086"/>
            <a:ext cx="125255" cy="1596122"/>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796" name="Google Shape;818;g286b00870f9_1_1135">
            <a:extLst>
              <a:ext uri="{FF2B5EF4-FFF2-40B4-BE49-F238E27FC236}">
                <a16:creationId xmlns:a16="http://schemas.microsoft.com/office/drawing/2014/main" id="{3567DEDB-F812-715B-3CC3-CDE7635B2B9E}"/>
              </a:ext>
            </a:extLst>
          </p:cNvPr>
          <p:cNvGrpSpPr/>
          <p:nvPr/>
        </p:nvGrpSpPr>
        <p:grpSpPr>
          <a:xfrm>
            <a:off x="6840784" y="1975511"/>
            <a:ext cx="1331771" cy="525605"/>
            <a:chOff x="6943296" y="461407"/>
            <a:chExt cx="213000" cy="180620"/>
          </a:xfrm>
        </p:grpSpPr>
        <p:sp>
          <p:nvSpPr>
            <p:cNvPr id="797" name="Google Shape;819;g286b00870f9_1_1135">
              <a:extLst>
                <a:ext uri="{FF2B5EF4-FFF2-40B4-BE49-F238E27FC236}">
                  <a16:creationId xmlns:a16="http://schemas.microsoft.com/office/drawing/2014/main" id="{ED28DFE5-6402-134E-044C-5671DCBFE6B7}"/>
                </a:ext>
              </a:extLst>
            </p:cNvPr>
            <p:cNvSpPr/>
            <p:nvPr/>
          </p:nvSpPr>
          <p:spPr>
            <a:xfrm>
              <a:off x="6943296" y="547590"/>
              <a:ext cx="213000" cy="9443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type:Systeemtype</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798" name="Google Shape;820;g286b00870f9_1_1135">
              <a:extLst>
                <a:ext uri="{FF2B5EF4-FFF2-40B4-BE49-F238E27FC236}">
                  <a16:creationId xmlns:a16="http://schemas.microsoft.com/office/drawing/2014/main" id="{CADC788A-D29F-EA59-F685-3E556DA34A36}"/>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Sensor</a:t>
              </a:r>
              <a:endParaRPr kumimoji="0" lang="en-US" sz="10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799" name="Google Shape;824;g286b00870f9_1_1135">
            <a:extLst>
              <a:ext uri="{FF2B5EF4-FFF2-40B4-BE49-F238E27FC236}">
                <a16:creationId xmlns:a16="http://schemas.microsoft.com/office/drawing/2014/main" id="{8D63EF01-B402-C52C-D701-611564B3A07F}"/>
              </a:ext>
            </a:extLst>
          </p:cNvPr>
          <p:cNvGrpSpPr/>
          <p:nvPr/>
        </p:nvGrpSpPr>
        <p:grpSpPr>
          <a:xfrm>
            <a:off x="6728787" y="1190338"/>
            <a:ext cx="1555773" cy="508784"/>
            <a:chOff x="6943296" y="513283"/>
            <a:chExt cx="213001" cy="129282"/>
          </a:xfrm>
        </p:grpSpPr>
        <p:sp>
          <p:nvSpPr>
            <p:cNvPr id="800" name="Google Shape;825;g286b00870f9_1_1135">
              <a:extLst>
                <a:ext uri="{FF2B5EF4-FFF2-40B4-BE49-F238E27FC236}">
                  <a16:creationId xmlns:a16="http://schemas.microsoft.com/office/drawing/2014/main" id="{F93D25D5-101F-1BA5-1024-D9731AEF3129}"/>
                </a:ext>
              </a:extLst>
            </p:cNvPr>
            <p:cNvSpPr/>
            <p:nvPr/>
          </p:nvSpPr>
          <p:spPr>
            <a:xfrm>
              <a:off x="6943296" y="579854"/>
              <a:ext cx="213000" cy="6271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endParaRPr kumimoji="0" sz="10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01" name="Google Shape;826;g286b00870f9_1_1135">
              <a:extLst>
                <a:ext uri="{FF2B5EF4-FFF2-40B4-BE49-F238E27FC236}">
                  <a16:creationId xmlns:a16="http://schemas.microsoft.com/office/drawing/2014/main" id="{ABA18693-36D2-29BA-BD48-43A646136B33}"/>
                </a:ext>
              </a:extLst>
            </p:cNvPr>
            <p:cNvSpPr/>
            <p:nvPr/>
          </p:nvSpPr>
          <p:spPr>
            <a:xfrm>
              <a:off x="6943297" y="513283"/>
              <a:ext cx="213000" cy="6657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Pts val="1400"/>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Observatieprocedure</a:t>
              </a:r>
              <a:endParaRPr kumimoji="0" lang="en-US" sz="1000" b="1" i="0" u="none" strike="noStrike" kern="1200" cap="none" spc="0" normalizeH="0" baseline="0" noProof="0">
                <a:ln>
                  <a:noFill/>
                </a:ln>
                <a:solidFill>
                  <a:srgbClr val="FFFFFF"/>
                </a:solidFill>
                <a:effectLst/>
                <a:uLnTx/>
                <a:uFillTx/>
                <a:latin typeface="Arial"/>
                <a:ea typeface="Arial"/>
                <a:cs typeface="Arial"/>
              </a:endParaRPr>
            </a:p>
          </p:txBody>
        </p:sp>
      </p:grpSp>
      <p:cxnSp>
        <p:nvCxnSpPr>
          <p:cNvPr id="821" name="Straight Connector 820">
            <a:extLst>
              <a:ext uri="{FF2B5EF4-FFF2-40B4-BE49-F238E27FC236}">
                <a16:creationId xmlns:a16="http://schemas.microsoft.com/office/drawing/2014/main" id="{9CD06391-E394-AF4D-DF1E-53D0FE469729}"/>
              </a:ext>
            </a:extLst>
          </p:cNvPr>
          <p:cNvCxnSpPr>
            <a:cxnSpLocks/>
            <a:stCxn id="800" idx="2"/>
            <a:endCxn id="798" idx="0"/>
          </p:cNvCxnSpPr>
          <p:nvPr/>
        </p:nvCxnSpPr>
        <p:spPr>
          <a:xfrm>
            <a:off x="7506670" y="1699122"/>
            <a:ext cx="0" cy="2763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35" name="Connector: Elbow 834">
            <a:extLst>
              <a:ext uri="{FF2B5EF4-FFF2-40B4-BE49-F238E27FC236}">
                <a16:creationId xmlns:a16="http://schemas.microsoft.com/office/drawing/2014/main" id="{D8F4FB9A-3D36-7A0D-A5D4-6AA09555DDB0}"/>
              </a:ext>
            </a:extLst>
          </p:cNvPr>
          <p:cNvCxnSpPr>
            <a:stCxn id="62" idx="0"/>
            <a:endCxn id="798" idx="3"/>
          </p:cNvCxnSpPr>
          <p:nvPr/>
        </p:nvCxnSpPr>
        <p:spPr>
          <a:xfrm rot="16200000" flipH="1">
            <a:off x="5971718" y="-101926"/>
            <a:ext cx="1195026" cy="3206647"/>
          </a:xfrm>
          <a:prstGeom prst="bentConnector4">
            <a:avLst>
              <a:gd name="adj1" fmla="val -19129"/>
              <a:gd name="adj2" fmla="val 107129"/>
            </a:avLst>
          </a:prstGeom>
        </p:spPr>
        <p:style>
          <a:lnRef idx="1">
            <a:schemeClr val="accent2"/>
          </a:lnRef>
          <a:fillRef idx="0">
            <a:schemeClr val="accent2"/>
          </a:fillRef>
          <a:effectRef idx="0">
            <a:schemeClr val="accent2"/>
          </a:effectRef>
          <a:fontRef idx="minor">
            <a:schemeClr val="tx1"/>
          </a:fontRef>
        </p:style>
      </p:cxnSp>
      <p:grpSp>
        <p:nvGrpSpPr>
          <p:cNvPr id="840" name="Google Shape;818;g286b00870f9_1_1135">
            <a:extLst>
              <a:ext uri="{FF2B5EF4-FFF2-40B4-BE49-F238E27FC236}">
                <a16:creationId xmlns:a16="http://schemas.microsoft.com/office/drawing/2014/main" id="{F948D124-4505-2C02-06B1-6D50EEBDDA05}"/>
              </a:ext>
            </a:extLst>
          </p:cNvPr>
          <p:cNvGrpSpPr/>
          <p:nvPr/>
        </p:nvGrpSpPr>
        <p:grpSpPr>
          <a:xfrm>
            <a:off x="6653566" y="2942145"/>
            <a:ext cx="962998" cy="574590"/>
            <a:chOff x="6943296" y="461407"/>
            <a:chExt cx="213000" cy="167107"/>
          </a:xfrm>
        </p:grpSpPr>
        <p:sp>
          <p:nvSpPr>
            <p:cNvPr id="841" name="Google Shape;819;g286b00870f9_1_1135">
              <a:extLst>
                <a:ext uri="{FF2B5EF4-FFF2-40B4-BE49-F238E27FC236}">
                  <a16:creationId xmlns:a16="http://schemas.microsoft.com/office/drawing/2014/main" id="{5DE49012-BEB2-B6AE-9235-B1C7645F765E}"/>
                </a:ext>
              </a:extLst>
            </p:cNvPr>
            <p:cNvSpPr/>
            <p:nvPr/>
          </p:nvSpPr>
          <p:spPr>
            <a:xfrm>
              <a:off x="6943296" y="533183"/>
              <a:ext cx="213000" cy="9533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identificator</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42" name="Google Shape;820;g286b00870f9_1_1135">
              <a:extLst>
                <a:ext uri="{FF2B5EF4-FFF2-40B4-BE49-F238E27FC236}">
                  <a16:creationId xmlns:a16="http://schemas.microsoft.com/office/drawing/2014/main" id="{2D2A8AED-D5DB-229A-61A1-340E98373879}"/>
                </a:ext>
              </a:extLst>
            </p:cNvPr>
            <p:cNvSpPr/>
            <p:nvPr/>
          </p:nvSpPr>
          <p:spPr>
            <a:xfrm>
              <a:off x="6943296" y="461407"/>
              <a:ext cx="213000" cy="717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Meter</a:t>
              </a:r>
              <a:endParaRPr kumimoji="0" lang="en-US" sz="10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843" name="Google Shape;818;g286b00870f9_1_1135">
            <a:extLst>
              <a:ext uri="{FF2B5EF4-FFF2-40B4-BE49-F238E27FC236}">
                <a16:creationId xmlns:a16="http://schemas.microsoft.com/office/drawing/2014/main" id="{627C38D8-9614-F111-9642-26D5F9C9AA8F}"/>
              </a:ext>
            </a:extLst>
          </p:cNvPr>
          <p:cNvGrpSpPr/>
          <p:nvPr/>
        </p:nvGrpSpPr>
        <p:grpSpPr>
          <a:xfrm>
            <a:off x="8012013" y="3072758"/>
            <a:ext cx="970804" cy="574589"/>
            <a:chOff x="6943296" y="461407"/>
            <a:chExt cx="213000" cy="197453"/>
          </a:xfrm>
        </p:grpSpPr>
        <p:sp>
          <p:nvSpPr>
            <p:cNvPr id="844" name="Google Shape;819;g286b00870f9_1_1135">
              <a:extLst>
                <a:ext uri="{FF2B5EF4-FFF2-40B4-BE49-F238E27FC236}">
                  <a16:creationId xmlns:a16="http://schemas.microsoft.com/office/drawing/2014/main" id="{AD1F6ABD-0668-EC76-A93D-3DB8ADADF97D}"/>
                </a:ext>
              </a:extLst>
            </p:cNvPr>
            <p:cNvSpPr/>
            <p:nvPr/>
          </p:nvSpPr>
          <p:spPr>
            <a:xfrm>
              <a:off x="6943296" y="547590"/>
              <a:ext cx="213000" cy="11127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 </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fabrikant</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 ^model</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46" name="Google Shape;820;g286b00870f9_1_1135">
              <a:extLst>
                <a:ext uri="{FF2B5EF4-FFF2-40B4-BE49-F238E27FC236}">
                  <a16:creationId xmlns:a16="http://schemas.microsoft.com/office/drawing/2014/main" id="{F362122A-022E-37C6-990C-B78D9A948C98}"/>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Metertype</a:t>
              </a:r>
              <a:endParaRPr kumimoji="0" lang="en-US" sz="10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850" name="Connector: Elbow 849">
            <a:extLst>
              <a:ext uri="{FF2B5EF4-FFF2-40B4-BE49-F238E27FC236}">
                <a16:creationId xmlns:a16="http://schemas.microsoft.com/office/drawing/2014/main" id="{C808C9CD-3BCF-09A2-B7BB-2231AFCB283F}"/>
              </a:ext>
            </a:extLst>
          </p:cNvPr>
          <p:cNvCxnSpPr>
            <a:cxnSpLocks/>
            <a:stCxn id="842" idx="0"/>
            <a:endCxn id="797" idx="2"/>
          </p:cNvCxnSpPr>
          <p:nvPr/>
        </p:nvCxnSpPr>
        <p:spPr>
          <a:xfrm rot="5400000" flipH="1" flipV="1">
            <a:off x="7100353" y="2535829"/>
            <a:ext cx="441029" cy="371605"/>
          </a:xfrm>
          <a:prstGeom prst="bent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1" name="Connector: Elbow 850">
            <a:extLst>
              <a:ext uri="{FF2B5EF4-FFF2-40B4-BE49-F238E27FC236}">
                <a16:creationId xmlns:a16="http://schemas.microsoft.com/office/drawing/2014/main" id="{83D753BA-F988-BAE0-2414-ED895D53EBF9}"/>
              </a:ext>
            </a:extLst>
          </p:cNvPr>
          <p:cNvCxnSpPr>
            <a:cxnSpLocks/>
            <a:stCxn id="846" idx="0"/>
            <a:endCxn id="797" idx="2"/>
          </p:cNvCxnSpPr>
          <p:nvPr/>
        </p:nvCxnSpPr>
        <p:spPr>
          <a:xfrm rot="16200000" flipV="1">
            <a:off x="7716222" y="2291564"/>
            <a:ext cx="571642" cy="990745"/>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6" name="Connector: Elbow 855">
            <a:extLst>
              <a:ext uri="{FF2B5EF4-FFF2-40B4-BE49-F238E27FC236}">
                <a16:creationId xmlns:a16="http://schemas.microsoft.com/office/drawing/2014/main" id="{38BF7A36-45E6-1919-51E3-C79648F0BB6B}"/>
              </a:ext>
            </a:extLst>
          </p:cNvPr>
          <p:cNvCxnSpPr>
            <a:cxnSpLocks/>
            <a:stCxn id="841" idx="3"/>
            <a:endCxn id="844" idx="1"/>
          </p:cNvCxnSpPr>
          <p:nvPr/>
        </p:nvCxnSpPr>
        <p:spPr>
          <a:xfrm>
            <a:off x="7616564" y="3352840"/>
            <a:ext cx="395449" cy="132609"/>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grpSp>
        <p:nvGrpSpPr>
          <p:cNvPr id="864" name="Google Shape;818;g286b00870f9_1_1135">
            <a:extLst>
              <a:ext uri="{FF2B5EF4-FFF2-40B4-BE49-F238E27FC236}">
                <a16:creationId xmlns:a16="http://schemas.microsoft.com/office/drawing/2014/main" id="{05CF2067-2790-BA92-D17F-C7FB95087621}"/>
              </a:ext>
            </a:extLst>
          </p:cNvPr>
          <p:cNvGrpSpPr/>
          <p:nvPr/>
        </p:nvGrpSpPr>
        <p:grpSpPr>
          <a:xfrm>
            <a:off x="6482517" y="4085724"/>
            <a:ext cx="1331771" cy="605112"/>
            <a:chOff x="6943296" y="461407"/>
            <a:chExt cx="213000" cy="207942"/>
          </a:xfrm>
        </p:grpSpPr>
        <p:sp>
          <p:nvSpPr>
            <p:cNvPr id="865" name="Google Shape;819;g286b00870f9_1_1135">
              <a:extLst>
                <a:ext uri="{FF2B5EF4-FFF2-40B4-BE49-F238E27FC236}">
                  <a16:creationId xmlns:a16="http://schemas.microsoft.com/office/drawing/2014/main" id="{E371DC6E-F918-2C7C-2F64-4416D5407BC1}"/>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DeploymentTijdstip</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gedeployedDoor:Agent</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66" name="Google Shape;820;g286b00870f9_1_1135">
              <a:extLst>
                <a:ext uri="{FF2B5EF4-FFF2-40B4-BE49-F238E27FC236}">
                  <a16:creationId xmlns:a16="http://schemas.microsoft.com/office/drawing/2014/main" id="{BE114CDE-856A-1639-1180-C010F0684D7F}"/>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Deployment</a:t>
              </a:r>
              <a:endParaRPr kumimoji="0" lang="en-US" sz="10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868" name="Straight Connector 867">
            <a:extLst>
              <a:ext uri="{FF2B5EF4-FFF2-40B4-BE49-F238E27FC236}">
                <a16:creationId xmlns:a16="http://schemas.microsoft.com/office/drawing/2014/main" id="{DD310814-A058-8112-1BC4-1AAF61E335AC}"/>
              </a:ext>
            </a:extLst>
          </p:cNvPr>
          <p:cNvCxnSpPr>
            <a:stCxn id="866" idx="0"/>
            <a:endCxn id="841" idx="2"/>
          </p:cNvCxnSpPr>
          <p:nvPr/>
        </p:nvCxnSpPr>
        <p:spPr>
          <a:xfrm flipH="1" flipV="1">
            <a:off x="7135065" y="3516735"/>
            <a:ext cx="13338" cy="5689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70" name="Connector: Elbow 869">
            <a:extLst>
              <a:ext uri="{FF2B5EF4-FFF2-40B4-BE49-F238E27FC236}">
                <a16:creationId xmlns:a16="http://schemas.microsoft.com/office/drawing/2014/main" id="{99AA31BF-5529-D0A2-F34B-CA156A922C79}"/>
              </a:ext>
            </a:extLst>
          </p:cNvPr>
          <p:cNvCxnSpPr>
            <a:stCxn id="8" idx="0"/>
            <a:endCxn id="819" idx="2"/>
          </p:cNvCxnSpPr>
          <p:nvPr/>
        </p:nvCxnSpPr>
        <p:spPr>
          <a:xfrm rot="16200000" flipV="1">
            <a:off x="911595" y="2639063"/>
            <a:ext cx="343441" cy="155782"/>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72" name="Connector: Elbow 871">
            <a:extLst>
              <a:ext uri="{FF2B5EF4-FFF2-40B4-BE49-F238E27FC236}">
                <a16:creationId xmlns:a16="http://schemas.microsoft.com/office/drawing/2014/main" id="{F7F88B07-EDAD-C916-63A5-54E6DF80A2CF}"/>
              </a:ext>
            </a:extLst>
          </p:cNvPr>
          <p:cNvCxnSpPr>
            <a:stCxn id="865" idx="2"/>
            <a:endCxn id="8" idx="1"/>
          </p:cNvCxnSpPr>
          <p:nvPr/>
        </p:nvCxnSpPr>
        <p:spPr>
          <a:xfrm rot="5400000" flipH="1">
            <a:off x="3072984" y="615417"/>
            <a:ext cx="1691442" cy="6459397"/>
          </a:xfrm>
          <a:prstGeom prst="bentConnector4">
            <a:avLst>
              <a:gd name="adj1" fmla="val -13515"/>
              <a:gd name="adj2" fmla="val 103539"/>
            </a:avLst>
          </a:prstGeom>
        </p:spPr>
        <p:style>
          <a:lnRef idx="1">
            <a:schemeClr val="accent2"/>
          </a:lnRef>
          <a:fillRef idx="0">
            <a:schemeClr val="accent2"/>
          </a:fillRef>
          <a:effectRef idx="0">
            <a:schemeClr val="accent2"/>
          </a:effectRef>
          <a:fontRef idx="minor">
            <a:schemeClr val="tx1"/>
          </a:fontRef>
        </p:style>
      </p:cxnSp>
      <p:grpSp>
        <p:nvGrpSpPr>
          <p:cNvPr id="875" name="Google Shape;818;g286b00870f9_1_1135">
            <a:extLst>
              <a:ext uri="{FF2B5EF4-FFF2-40B4-BE49-F238E27FC236}">
                <a16:creationId xmlns:a16="http://schemas.microsoft.com/office/drawing/2014/main" id="{CA8B0197-E269-7D8A-ACA5-7E4AB565C6D2}"/>
              </a:ext>
            </a:extLst>
          </p:cNvPr>
          <p:cNvGrpSpPr/>
          <p:nvPr/>
        </p:nvGrpSpPr>
        <p:grpSpPr>
          <a:xfrm>
            <a:off x="3225117" y="1685877"/>
            <a:ext cx="1083734" cy="373723"/>
            <a:chOff x="6943296" y="461407"/>
            <a:chExt cx="213000" cy="128427"/>
          </a:xfrm>
        </p:grpSpPr>
        <p:sp>
          <p:nvSpPr>
            <p:cNvPr id="876" name="Google Shape;819;g286b00870f9_1_1135">
              <a:extLst>
                <a:ext uri="{FF2B5EF4-FFF2-40B4-BE49-F238E27FC236}">
                  <a16:creationId xmlns:a16="http://schemas.microsoft.com/office/drawing/2014/main" id="{E1406259-2A71-3E04-CDA6-616EF10F6DC7}"/>
                </a:ext>
              </a:extLst>
            </p:cNvPr>
            <p:cNvSpPr/>
            <p:nvPr/>
          </p:nvSpPr>
          <p:spPr>
            <a:xfrm>
              <a:off x="6943296" y="547590"/>
              <a:ext cx="213000" cy="4224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77" name="Google Shape;820;g286b00870f9_1_1135">
              <a:extLst>
                <a:ext uri="{FF2B5EF4-FFF2-40B4-BE49-F238E27FC236}">
                  <a16:creationId xmlns:a16="http://schemas.microsoft.com/office/drawing/2014/main" id="{4A5A1CBC-4630-999C-13A3-7CD067E5C41E}"/>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Kenmerktype</a:t>
              </a:r>
              <a:endParaRPr kumimoji="0" lang="en-US" sz="10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887" name="Connector: Elbow 886">
            <a:extLst>
              <a:ext uri="{FF2B5EF4-FFF2-40B4-BE49-F238E27FC236}">
                <a16:creationId xmlns:a16="http://schemas.microsoft.com/office/drawing/2014/main" id="{A3876A49-95D7-CF1F-50C5-2974637E0DBC}"/>
              </a:ext>
            </a:extLst>
          </p:cNvPr>
          <p:cNvCxnSpPr>
            <a:stCxn id="59" idx="1"/>
            <a:endCxn id="876" idx="2"/>
          </p:cNvCxnSpPr>
          <p:nvPr/>
        </p:nvCxnSpPr>
        <p:spPr>
          <a:xfrm rot="10800000">
            <a:off x="3766985" y="2059600"/>
            <a:ext cx="287039" cy="249348"/>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895" name="Connector: Elbow 894">
            <a:extLst>
              <a:ext uri="{FF2B5EF4-FFF2-40B4-BE49-F238E27FC236}">
                <a16:creationId xmlns:a16="http://schemas.microsoft.com/office/drawing/2014/main" id="{AB9A13A6-95DB-64B1-8BA5-7B2813E48B3D}"/>
              </a:ext>
            </a:extLst>
          </p:cNvPr>
          <p:cNvCxnSpPr>
            <a:stCxn id="58" idx="3"/>
            <a:endCxn id="797" idx="1"/>
          </p:cNvCxnSpPr>
          <p:nvPr/>
        </p:nvCxnSpPr>
        <p:spPr>
          <a:xfrm flipV="1">
            <a:off x="5877792" y="2363710"/>
            <a:ext cx="962992" cy="369091"/>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96" name="Connector: Elbow 895">
            <a:extLst>
              <a:ext uri="{FF2B5EF4-FFF2-40B4-BE49-F238E27FC236}">
                <a16:creationId xmlns:a16="http://schemas.microsoft.com/office/drawing/2014/main" id="{3874999B-5305-3D4B-3C05-A715CE20EDA9}"/>
              </a:ext>
            </a:extLst>
          </p:cNvPr>
          <p:cNvCxnSpPr>
            <a:cxnSpLocks/>
            <a:stCxn id="877" idx="3"/>
            <a:endCxn id="798" idx="1"/>
          </p:cNvCxnSpPr>
          <p:nvPr/>
        </p:nvCxnSpPr>
        <p:spPr>
          <a:xfrm>
            <a:off x="4308851" y="1809276"/>
            <a:ext cx="2531933" cy="289634"/>
          </a:xfrm>
          <a:prstGeom prst="bentConnector3">
            <a:avLst>
              <a:gd name="adj1" fmla="val 50000"/>
            </a:avLst>
          </a:prstGeom>
          <a:ln w="12700">
            <a:prstDash val="dash"/>
          </a:ln>
        </p:spPr>
        <p:style>
          <a:lnRef idx="1">
            <a:schemeClr val="accent2"/>
          </a:lnRef>
          <a:fillRef idx="0">
            <a:schemeClr val="accent2"/>
          </a:fillRef>
          <a:effectRef idx="0">
            <a:schemeClr val="accent2"/>
          </a:effectRef>
          <a:fontRef idx="minor">
            <a:schemeClr val="tx1"/>
          </a:fontRef>
        </p:style>
      </p:cxnSp>
      <p:grpSp>
        <p:nvGrpSpPr>
          <p:cNvPr id="909" name="Google Shape;818;g286b00870f9_1_1135">
            <a:extLst>
              <a:ext uri="{FF2B5EF4-FFF2-40B4-BE49-F238E27FC236}">
                <a16:creationId xmlns:a16="http://schemas.microsoft.com/office/drawing/2014/main" id="{9323EE93-17A4-6412-552C-F0FA94C422B5}"/>
              </a:ext>
            </a:extLst>
          </p:cNvPr>
          <p:cNvGrpSpPr/>
          <p:nvPr/>
        </p:nvGrpSpPr>
        <p:grpSpPr>
          <a:xfrm>
            <a:off x="5097420" y="3321144"/>
            <a:ext cx="1116704" cy="605112"/>
            <a:chOff x="6943296" y="461407"/>
            <a:chExt cx="213000" cy="207942"/>
          </a:xfrm>
        </p:grpSpPr>
        <p:sp>
          <p:nvSpPr>
            <p:cNvPr id="910" name="Google Shape;819;g286b00870f9_1_1135">
              <a:extLst>
                <a:ext uri="{FF2B5EF4-FFF2-40B4-BE49-F238E27FC236}">
                  <a16:creationId xmlns:a16="http://schemas.microsoft.com/office/drawing/2014/main" id="{6F6E11F1-2811-BF93-8565-D789928D5922}"/>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Resultaat:Statistiek</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911" name="Google Shape;820;g286b00870f9_1_1135">
              <a:extLst>
                <a:ext uri="{FF2B5EF4-FFF2-40B4-BE49-F238E27FC236}">
                  <a16:creationId xmlns:a16="http://schemas.microsoft.com/office/drawing/2014/main" id="{1F9A989C-43AB-AE57-BDA5-F8BA48E8B47C}"/>
                </a:ext>
              </a:extLst>
            </p:cNvPr>
            <p:cNvSpPr/>
            <p:nvPr/>
          </p:nvSpPr>
          <p:spPr>
            <a:xfrm>
              <a:off x="6943296" y="461407"/>
              <a:ext cx="213000" cy="11264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Statistische-Observatie</a:t>
              </a:r>
              <a:endParaRPr kumimoji="0" lang="en-US" sz="10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913" name="Straight Arrow Connector 912">
            <a:extLst>
              <a:ext uri="{FF2B5EF4-FFF2-40B4-BE49-F238E27FC236}">
                <a16:creationId xmlns:a16="http://schemas.microsoft.com/office/drawing/2014/main" id="{687D76FA-FAA8-4E5E-7D75-83AFF4A4CE89}"/>
              </a:ext>
            </a:extLst>
          </p:cNvPr>
          <p:cNvCxnSpPr>
            <a:stCxn id="911" idx="0"/>
            <a:endCxn id="58" idx="2"/>
          </p:cNvCxnSpPr>
          <p:nvPr/>
        </p:nvCxnSpPr>
        <p:spPr>
          <a:xfrm flipH="1" flipV="1">
            <a:off x="4965908" y="3031086"/>
            <a:ext cx="689864" cy="29005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 name="Connector: Elbow 2">
            <a:extLst>
              <a:ext uri="{FF2B5EF4-FFF2-40B4-BE49-F238E27FC236}">
                <a16:creationId xmlns:a16="http://schemas.microsoft.com/office/drawing/2014/main" id="{10CDD5E0-7142-C184-D22F-614FD9D50081}"/>
              </a:ext>
            </a:extLst>
          </p:cNvPr>
          <p:cNvCxnSpPr>
            <a:cxnSpLocks/>
            <a:stCxn id="40" idx="3"/>
            <a:endCxn id="58" idx="1"/>
          </p:cNvCxnSpPr>
          <p:nvPr/>
        </p:nvCxnSpPr>
        <p:spPr>
          <a:xfrm>
            <a:off x="3203028" y="2611085"/>
            <a:ext cx="850995" cy="121716"/>
          </a:xfrm>
          <a:prstGeom prst="bentConnector3">
            <a:avLst/>
          </a:prstGeom>
        </p:spPr>
        <p:style>
          <a:lnRef idx="1">
            <a:schemeClr val="accent2"/>
          </a:lnRef>
          <a:fillRef idx="0">
            <a:schemeClr val="accent2"/>
          </a:fillRef>
          <a:effectRef idx="0">
            <a:schemeClr val="accent2"/>
          </a:effectRef>
          <a:fontRef idx="minor">
            <a:schemeClr val="tx1"/>
          </a:fontRef>
        </p:style>
      </p:cxnSp>
      <p:sp>
        <p:nvSpPr>
          <p:cNvPr id="9" name="Rectangle: Diagonal Corners Rounded 8">
            <a:extLst>
              <a:ext uri="{FF2B5EF4-FFF2-40B4-BE49-F238E27FC236}">
                <a16:creationId xmlns:a16="http://schemas.microsoft.com/office/drawing/2014/main" id="{43A5DF5F-6F56-688A-10A9-2BF2DB70DFA7}"/>
              </a:ext>
            </a:extLst>
          </p:cNvPr>
          <p:cNvSpPr/>
          <p:nvPr/>
        </p:nvSpPr>
        <p:spPr>
          <a:xfrm>
            <a:off x="8071338" y="86862"/>
            <a:ext cx="749164" cy="356996"/>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373636"/>
                </a:solidFill>
                <a:cs typeface="Arial"/>
                <a:hlinkClick r:id="rId3"/>
              </a:rPr>
              <a:t>UML</a:t>
            </a:r>
            <a:endParaRPr lang="en-US"/>
          </a:p>
        </p:txBody>
      </p:sp>
    </p:spTree>
    <p:extLst>
      <p:ext uri="{BB962C8B-B14F-4D97-AF65-F5344CB8AC3E}">
        <p14:creationId xmlns:p14="http://schemas.microsoft.com/office/powerpoint/2010/main" val="2773870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2" name="Rectangle 1">
            <a:extLst>
              <a:ext uri="{FF2B5EF4-FFF2-40B4-BE49-F238E27FC236}">
                <a16:creationId xmlns:a16="http://schemas.microsoft.com/office/drawing/2014/main" id="{47BC1768-BE3B-5A67-3BA3-E954053DD1C8}"/>
              </a:ext>
            </a:extLst>
          </p:cNvPr>
          <p:cNvSpPr/>
          <p:nvPr/>
        </p:nvSpPr>
        <p:spPr>
          <a:xfrm>
            <a:off x="4106169" y="3201515"/>
            <a:ext cx="2831255" cy="185209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11480"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Arial"/>
              <a:ea typeface="+mn-ea"/>
              <a:cs typeface="+mn-cs"/>
            </a:endParaRPr>
          </a:p>
        </p:txBody>
      </p:sp>
      <p:sp>
        <p:nvSpPr>
          <p:cNvPr id="786" name="Google Shape;786;g286b00870f9_1_1135"/>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marL="0" marR="0" lvl="0" indent="0" algn="l" defTabSz="685800" rtl="0" eaLnBrk="1" fontAlgn="auto" latinLnBrk="0" hangingPunct="1">
              <a:lnSpc>
                <a:spcPct val="100000"/>
              </a:lnSpc>
              <a:spcBef>
                <a:spcPts val="0"/>
              </a:spcBef>
              <a:spcAft>
                <a:spcPts val="0"/>
              </a:spcAft>
              <a:buClrTx/>
              <a:buSzPts val="3000"/>
              <a:buFontTx/>
              <a:buNone/>
              <a:tabLst/>
              <a:defRPr/>
            </a:pPr>
            <a:r>
              <a:rPr kumimoji="0" lang="en-GB" sz="3000" b="1" i="0" u="none" strike="noStrike" kern="1200" cap="none" spc="0" normalizeH="0" baseline="0" noProof="0">
                <a:ln>
                  <a:noFill/>
                </a:ln>
                <a:solidFill>
                  <a:srgbClr val="373636"/>
                </a:solidFill>
                <a:effectLst/>
                <a:uLnTx/>
                <a:uFillTx/>
                <a:latin typeface="Arial"/>
                <a:ea typeface="+mn-ea"/>
                <a:cs typeface="+mn-cs"/>
              </a:rPr>
              <a:t>Zones</a:t>
            </a:r>
            <a:endParaRPr kumimoji="0" lang="en-GB" sz="2200" b="1"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807" name="Google Shape;807;g286b00870f9_1_1135"/>
          <p:cNvGrpSpPr/>
          <p:nvPr/>
        </p:nvGrpSpPr>
        <p:grpSpPr>
          <a:xfrm>
            <a:off x="377443" y="994045"/>
            <a:ext cx="1255962" cy="572612"/>
            <a:chOff x="6932567" y="490307"/>
            <a:chExt cx="223729" cy="196774"/>
          </a:xfrm>
        </p:grpSpPr>
        <p:sp>
          <p:nvSpPr>
            <p:cNvPr id="808" name="Google Shape;808;g286b00870f9_1_1135"/>
            <p:cNvSpPr/>
            <p:nvPr/>
          </p:nvSpPr>
          <p:spPr>
            <a:xfrm>
              <a:off x="6932567" y="564081"/>
              <a:ext cx="223729"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Watertype</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pijpdiameter</a:t>
              </a:r>
              <a:endParaRPr kumimoji="0" sz="11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09" name="Google Shape;809;g286b00870f9_1_1135"/>
            <p:cNvSpPr/>
            <p:nvPr/>
          </p:nvSpPr>
          <p:spPr>
            <a:xfrm>
              <a:off x="6932567" y="490307"/>
              <a:ext cx="223729" cy="739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Waterleiding</a:t>
              </a:r>
              <a:endParaRPr kumimoji="0" lang="en-US" sz="10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818" name="Google Shape;818;g286b00870f9_1_1135"/>
          <p:cNvGrpSpPr/>
          <p:nvPr/>
        </p:nvGrpSpPr>
        <p:grpSpPr>
          <a:xfrm>
            <a:off x="377443" y="1888521"/>
            <a:ext cx="1255962" cy="656712"/>
            <a:chOff x="6943296" y="461407"/>
            <a:chExt cx="213000" cy="225674"/>
          </a:xfrm>
        </p:grpSpPr>
        <p:sp>
          <p:nvSpPr>
            <p:cNvPr id="819" name="Google Shape;819;g286b00870f9_1_113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inNetwerk:Nuts-voorzieningnetwerk</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20" name="Google Shape;820;g286b00870f9_1_1135"/>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FFFFFF"/>
                  </a:solidFill>
                  <a:effectLst/>
                  <a:uLnTx/>
                  <a:uFillTx/>
                  <a:latin typeface="Arial"/>
                  <a:ea typeface="+mn-ea"/>
                  <a:cs typeface="+mn-cs"/>
                </a:rPr>
                <a:t>Nutsvoorziening</a:t>
              </a:r>
              <a:r>
                <a:rPr kumimoji="0" lang="en-US" sz="900" b="1" i="0" u="none" strike="noStrike" kern="1200" cap="none" spc="0" normalizeH="0" baseline="0" noProof="0">
                  <a:ln>
                    <a:noFill/>
                  </a:ln>
                  <a:solidFill>
                    <a:srgbClr val="FFFFFF"/>
                  </a:solidFill>
                  <a:effectLst/>
                  <a:uLnTx/>
                  <a:uFillTx/>
                  <a:latin typeface="Arial"/>
                  <a:ea typeface="+mn-ea"/>
                  <a:cs typeface="+mn-cs"/>
                </a:rPr>
                <a:t>-link</a:t>
              </a:r>
              <a:endParaRPr kumimoji="0" lang="en-US" sz="20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824" name="Google Shape;824;g286b00870f9_1_1135"/>
          <p:cNvGrpSpPr/>
          <p:nvPr/>
        </p:nvGrpSpPr>
        <p:grpSpPr>
          <a:xfrm>
            <a:off x="2942477" y="2662968"/>
            <a:ext cx="944399" cy="538548"/>
            <a:chOff x="6943296" y="482041"/>
            <a:chExt cx="213000" cy="164282"/>
          </a:xfrm>
        </p:grpSpPr>
        <p:sp>
          <p:nvSpPr>
            <p:cNvPr id="825" name="Google Shape;825;g286b00870f9_1_1135"/>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Plaatsnaam</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a:p>
              <a:pPr marL="171450" marR="0" lvl="0" indent="-171450" algn="l" defTabSz="685800" rtl="0" eaLnBrk="1" fontAlgn="auto" latinLnBrk="0" hangingPunct="1">
                <a:lnSpc>
                  <a:spcPct val="100000"/>
                </a:lnSpc>
                <a:spcBef>
                  <a:spcPts val="0"/>
                </a:spcBef>
                <a:spcAft>
                  <a:spcPts val="0"/>
                </a:spcAft>
                <a:buClr>
                  <a:srgbClr val="000000"/>
                </a:buClr>
                <a:buSzPts val="1400"/>
                <a:buFontTx/>
                <a:buChar char="-"/>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Geometrie</a:t>
              </a: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26" name="Google Shape;826;g286b00870f9_1_1135"/>
            <p:cNvSpPr/>
            <p:nvPr/>
          </p:nvSpPr>
          <p:spPr>
            <a:xfrm>
              <a:off x="6943296" y="482041"/>
              <a:ext cx="213000" cy="6252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Plaats</a:t>
              </a:r>
              <a:endParaRPr kumimoji="0" lang="en-US" sz="6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6" name="Google Shape;824;g286b00870f9_1_1135">
            <a:extLst>
              <a:ext uri="{FF2B5EF4-FFF2-40B4-BE49-F238E27FC236}">
                <a16:creationId xmlns:a16="http://schemas.microsoft.com/office/drawing/2014/main" id="{D74F07E7-876C-B5A7-F864-3B7D8B31A21A}"/>
              </a:ext>
            </a:extLst>
          </p:cNvPr>
          <p:cNvGrpSpPr/>
          <p:nvPr/>
        </p:nvGrpSpPr>
        <p:grpSpPr>
          <a:xfrm>
            <a:off x="2942477" y="2078163"/>
            <a:ext cx="944400" cy="457769"/>
            <a:chOff x="6943296" y="488187"/>
            <a:chExt cx="213000" cy="157309"/>
          </a:xfrm>
        </p:grpSpPr>
        <p:sp>
          <p:nvSpPr>
            <p:cNvPr id="7" name="Google Shape;825;g286b00870f9_1_1135">
              <a:extLst>
                <a:ext uri="{FF2B5EF4-FFF2-40B4-BE49-F238E27FC236}">
                  <a16:creationId xmlns:a16="http://schemas.microsoft.com/office/drawing/2014/main" id="{F25B81CE-19DA-30BA-6A1B-D0538757C105}"/>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adres</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D2560ABD-C5BB-0728-9156-D23607FFF565}"/>
                </a:ext>
              </a:extLst>
            </p:cNvPr>
            <p:cNvSpPr/>
            <p:nvPr/>
          </p:nvSpPr>
          <p:spPr>
            <a:xfrm>
              <a:off x="6943296" y="488187"/>
              <a:ext cx="213000" cy="7609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Pts val="1400"/>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Aansluiting</a:t>
              </a:r>
              <a:endParaRPr kumimoji="0" lang="en-US" sz="800" b="1" i="0" u="none" strike="noStrike" kern="1200" cap="none" spc="0" normalizeH="0" baseline="0" noProof="0">
                <a:ln>
                  <a:noFill/>
                </a:ln>
                <a:solidFill>
                  <a:srgbClr val="FFFFFF"/>
                </a:solidFill>
                <a:effectLst/>
                <a:uLnTx/>
                <a:uFillTx/>
                <a:latin typeface="Arial"/>
                <a:ea typeface="Arial"/>
                <a:cs typeface="Arial"/>
              </a:endParaRPr>
            </a:p>
          </p:txBody>
        </p:sp>
      </p:grpSp>
      <p:grpSp>
        <p:nvGrpSpPr>
          <p:cNvPr id="39" name="Google Shape;818;g286b00870f9_1_1135">
            <a:extLst>
              <a:ext uri="{FF2B5EF4-FFF2-40B4-BE49-F238E27FC236}">
                <a16:creationId xmlns:a16="http://schemas.microsoft.com/office/drawing/2014/main" id="{2B0CCAE5-3BFF-1C55-6355-DAAA50F47E16}"/>
              </a:ext>
            </a:extLst>
          </p:cNvPr>
          <p:cNvGrpSpPr/>
          <p:nvPr/>
        </p:nvGrpSpPr>
        <p:grpSpPr>
          <a:xfrm>
            <a:off x="3418339" y="853924"/>
            <a:ext cx="1269996" cy="656714"/>
            <a:chOff x="6943296" y="461407"/>
            <a:chExt cx="213002" cy="225675"/>
          </a:xfrm>
        </p:grpSpPr>
        <p:sp>
          <p:nvSpPr>
            <p:cNvPr id="40" name="Google Shape;819;g286b00870f9_1_1135">
              <a:extLst>
                <a:ext uri="{FF2B5EF4-FFF2-40B4-BE49-F238E27FC236}">
                  <a16:creationId xmlns:a16="http://schemas.microsoft.com/office/drawing/2014/main" id="{9D3CEF38-5CD0-34FF-1444-2C1C3D597B5D}"/>
                </a:ext>
              </a:extLst>
            </p:cNvPr>
            <p:cNvSpPr/>
            <p:nvPr/>
          </p:nvSpPr>
          <p:spPr>
            <a:xfrm>
              <a:off x="6943298" y="564082"/>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sym typeface="Arial"/>
                </a:rPr>
                <a:t>Type: </a:t>
              </a:r>
              <a:r>
                <a:rPr kumimoji="0" lang="en-US" sz="800" b="0" i="0" u="none" strike="noStrike" kern="1200" cap="none" spc="0" normalizeH="0" baseline="0" noProof="0" err="1">
                  <a:ln>
                    <a:noFill/>
                  </a:ln>
                  <a:solidFill>
                    <a:srgbClr val="000000"/>
                  </a:solidFill>
                  <a:effectLst/>
                  <a:uLnTx/>
                  <a:uFillTx/>
                  <a:latin typeface="Arial"/>
                  <a:ea typeface="Arial"/>
                  <a:cs typeface="Arial"/>
                  <a:sym typeface="Arial"/>
                </a:rPr>
                <a:t>domeinobjecttype</a:t>
              </a:r>
              <a:endParaRPr kumimoji="0"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1" name="Google Shape;820;g286b00870f9_1_1135">
              <a:extLst>
                <a:ext uri="{FF2B5EF4-FFF2-40B4-BE49-F238E27FC236}">
                  <a16:creationId xmlns:a16="http://schemas.microsoft.com/office/drawing/2014/main" id="{5CB9A91B-E83F-BB9F-5600-A4520D7719C9}"/>
                </a:ext>
              </a:extLst>
            </p:cNvPr>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Domeinobject</a:t>
              </a:r>
              <a:endParaRPr kumimoji="0" lang="en-US" sz="24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44" name="Connector: Elbow 43">
            <a:extLst>
              <a:ext uri="{FF2B5EF4-FFF2-40B4-BE49-F238E27FC236}">
                <a16:creationId xmlns:a16="http://schemas.microsoft.com/office/drawing/2014/main" id="{6A858636-DF49-EE3D-F69E-FF680E7C7DDE}"/>
              </a:ext>
            </a:extLst>
          </p:cNvPr>
          <p:cNvCxnSpPr>
            <a:cxnSpLocks/>
            <a:stCxn id="825" idx="3"/>
            <a:endCxn id="40" idx="2"/>
          </p:cNvCxnSpPr>
          <p:nvPr/>
        </p:nvCxnSpPr>
        <p:spPr>
          <a:xfrm flipV="1">
            <a:off x="3886876" y="1510638"/>
            <a:ext cx="166467" cy="151576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B3CFE8-10A2-32A2-8D99-1D387B584AF7}"/>
              </a:ext>
            </a:extLst>
          </p:cNvPr>
          <p:cNvCxnSpPr>
            <a:cxnSpLocks/>
            <a:stCxn id="808" idx="2"/>
            <a:endCxn id="820" idx="0"/>
          </p:cNvCxnSpPr>
          <p:nvPr/>
        </p:nvCxnSpPr>
        <p:spPr>
          <a:xfrm>
            <a:off x="1005424" y="1566657"/>
            <a:ext cx="0" cy="3218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D9A94887-8C2E-61BF-3403-751504513066}"/>
              </a:ext>
            </a:extLst>
          </p:cNvPr>
          <p:cNvCxnSpPr>
            <a:cxnSpLocks/>
            <a:stCxn id="7" idx="3"/>
            <a:endCxn id="40" idx="2"/>
          </p:cNvCxnSpPr>
          <p:nvPr/>
        </p:nvCxnSpPr>
        <p:spPr>
          <a:xfrm flipV="1">
            <a:off x="3886877" y="1510638"/>
            <a:ext cx="166466" cy="9068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6" name="Google Shape;824;g286b00870f9_1_1135">
            <a:extLst>
              <a:ext uri="{FF2B5EF4-FFF2-40B4-BE49-F238E27FC236}">
                <a16:creationId xmlns:a16="http://schemas.microsoft.com/office/drawing/2014/main" id="{951BB4EF-91F8-DC64-BED9-38A70004E02D}"/>
              </a:ext>
            </a:extLst>
          </p:cNvPr>
          <p:cNvGrpSpPr/>
          <p:nvPr/>
        </p:nvGrpSpPr>
        <p:grpSpPr>
          <a:xfrm>
            <a:off x="4782890" y="3355894"/>
            <a:ext cx="1470456" cy="381087"/>
            <a:chOff x="6943296" y="482041"/>
            <a:chExt cx="213000" cy="123161"/>
          </a:xfrm>
        </p:grpSpPr>
        <p:sp>
          <p:nvSpPr>
            <p:cNvPr id="37" name="Google Shape;825;g286b00870f9_1_1135">
              <a:extLst>
                <a:ext uri="{FF2B5EF4-FFF2-40B4-BE49-F238E27FC236}">
                  <a16:creationId xmlns:a16="http://schemas.microsoft.com/office/drawing/2014/main" id="{2BF141AC-B15E-7FF5-53F1-C1C01A1AD97B}"/>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8" name="Google Shape;826;g286b00870f9_1_1135">
              <a:extLst>
                <a:ext uri="{FF2B5EF4-FFF2-40B4-BE49-F238E27FC236}">
                  <a16:creationId xmlns:a16="http://schemas.microsoft.com/office/drawing/2014/main" id="{56B67609-FF1A-204E-087D-0B28388BD93B}"/>
                </a:ext>
              </a:extLst>
            </p:cNvPr>
            <p:cNvSpPr/>
            <p:nvPr/>
          </p:nvSpPr>
          <p:spPr>
            <a:xfrm>
              <a:off x="6943296" y="482041"/>
              <a:ext cx="213000" cy="8204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Verbruikzone</a:t>
              </a:r>
              <a:endParaRPr kumimoji="0" lang="en-US" sz="600" b="0" i="0" u="none" strike="noStrike" kern="1200" cap="none" spc="0" normalizeH="0" baseline="0" noProof="0">
                <a:ln>
                  <a:noFill/>
                </a:ln>
                <a:solidFill>
                  <a:srgbClr val="373636"/>
                </a:solidFill>
                <a:effectLst/>
                <a:uLnTx/>
                <a:uFillTx/>
                <a:latin typeface="Arial"/>
                <a:ea typeface="+mn-ea"/>
                <a:cs typeface="+mn-cs"/>
              </a:endParaRPr>
            </a:p>
          </p:txBody>
        </p:sp>
      </p:grpSp>
      <p:grpSp>
        <p:nvGrpSpPr>
          <p:cNvPr id="42" name="Google Shape;824;g286b00870f9_1_1135">
            <a:extLst>
              <a:ext uri="{FF2B5EF4-FFF2-40B4-BE49-F238E27FC236}">
                <a16:creationId xmlns:a16="http://schemas.microsoft.com/office/drawing/2014/main" id="{94E2D5B4-CEC6-A7F0-F4CA-720EBD0DAF25}"/>
              </a:ext>
            </a:extLst>
          </p:cNvPr>
          <p:cNvGrpSpPr/>
          <p:nvPr/>
        </p:nvGrpSpPr>
        <p:grpSpPr>
          <a:xfrm>
            <a:off x="4782890" y="4392822"/>
            <a:ext cx="1470457" cy="360132"/>
            <a:chOff x="6943296" y="482041"/>
            <a:chExt cx="213000" cy="109857"/>
          </a:xfrm>
        </p:grpSpPr>
        <p:sp>
          <p:nvSpPr>
            <p:cNvPr id="43" name="Google Shape;825;g286b00870f9_1_1135">
              <a:extLst>
                <a:ext uri="{FF2B5EF4-FFF2-40B4-BE49-F238E27FC236}">
                  <a16:creationId xmlns:a16="http://schemas.microsoft.com/office/drawing/2014/main" id="{973A2B1A-E867-7A8D-6FCC-16907256B0CF}"/>
                </a:ext>
              </a:extLst>
            </p:cNvPr>
            <p:cNvSpPr/>
            <p:nvPr/>
          </p:nvSpPr>
          <p:spPr>
            <a:xfrm>
              <a:off x="6943296" y="564081"/>
              <a:ext cx="213000" cy="2781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Tx/>
                <a:buNone/>
                <a:tabLst/>
                <a:defRPr/>
              </a:pPr>
              <a:endParaRPr kumimoji="0" lang="en-US" sz="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5" name="Google Shape;826;g286b00870f9_1_1135">
              <a:extLst>
                <a:ext uri="{FF2B5EF4-FFF2-40B4-BE49-F238E27FC236}">
                  <a16:creationId xmlns:a16="http://schemas.microsoft.com/office/drawing/2014/main" id="{1D7EF852-52C0-516A-4767-3948C75FF5FA}"/>
                </a:ext>
              </a:extLst>
            </p:cNvPr>
            <p:cNvSpPr/>
            <p:nvPr/>
          </p:nvSpPr>
          <p:spPr>
            <a:xfrm>
              <a:off x="6943296" y="482041"/>
              <a:ext cx="213000" cy="81939"/>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srgbClr val="FFFFFF"/>
                  </a:solidFill>
                  <a:effectLst/>
                  <a:uLnTx/>
                  <a:uFillTx/>
                  <a:latin typeface="Arial"/>
                  <a:ea typeface="+mn-ea"/>
                  <a:cs typeface="+mn-cs"/>
                </a:rPr>
                <a:t>DistrictMeteredArea</a:t>
              </a:r>
              <a:endParaRPr kumimoji="0" lang="en-US" sz="600" b="0" i="0" u="none" strike="noStrike" kern="1200" cap="none" spc="0" normalizeH="0" baseline="0" noProof="0">
                <a:ln>
                  <a:noFill/>
                </a:ln>
                <a:solidFill>
                  <a:srgbClr val="373636"/>
                </a:solidFill>
                <a:effectLst/>
                <a:uLnTx/>
                <a:uFillTx/>
                <a:latin typeface="Arial"/>
                <a:ea typeface="+mn-ea"/>
                <a:cs typeface="+mn-cs"/>
              </a:endParaRPr>
            </a:p>
          </p:txBody>
        </p:sp>
      </p:grpSp>
      <p:cxnSp>
        <p:nvCxnSpPr>
          <p:cNvPr id="51" name="Connector: Elbow 50">
            <a:extLst>
              <a:ext uri="{FF2B5EF4-FFF2-40B4-BE49-F238E27FC236}">
                <a16:creationId xmlns:a16="http://schemas.microsoft.com/office/drawing/2014/main" id="{C82E4532-2D19-71EA-5F50-7B3AFA8F9F6A}"/>
              </a:ext>
            </a:extLst>
          </p:cNvPr>
          <p:cNvCxnSpPr>
            <a:cxnSpLocks/>
            <a:stCxn id="38" idx="1"/>
            <a:endCxn id="825" idx="2"/>
          </p:cNvCxnSpPr>
          <p:nvPr/>
        </p:nvCxnSpPr>
        <p:spPr>
          <a:xfrm rot="10800000">
            <a:off x="3414678" y="3201517"/>
            <a:ext cx="1368213" cy="281303"/>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3" name="Connector: Elbow 52">
            <a:extLst>
              <a:ext uri="{FF2B5EF4-FFF2-40B4-BE49-F238E27FC236}">
                <a16:creationId xmlns:a16="http://schemas.microsoft.com/office/drawing/2014/main" id="{E33D93BC-462E-DFF0-04D9-70427A7597E0}"/>
              </a:ext>
            </a:extLst>
          </p:cNvPr>
          <p:cNvCxnSpPr>
            <a:cxnSpLocks/>
            <a:stCxn id="45" idx="1"/>
            <a:endCxn id="825" idx="2"/>
          </p:cNvCxnSpPr>
          <p:nvPr/>
        </p:nvCxnSpPr>
        <p:spPr>
          <a:xfrm rot="10800000">
            <a:off x="3414678" y="3201516"/>
            <a:ext cx="1368213" cy="1325612"/>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70" name="Connector: Elbow 869">
            <a:extLst>
              <a:ext uri="{FF2B5EF4-FFF2-40B4-BE49-F238E27FC236}">
                <a16:creationId xmlns:a16="http://schemas.microsoft.com/office/drawing/2014/main" id="{99AA31BF-5529-D0A2-F34B-CA156A922C79}"/>
              </a:ext>
            </a:extLst>
          </p:cNvPr>
          <p:cNvCxnSpPr>
            <a:stCxn id="8" idx="0"/>
            <a:endCxn id="819" idx="2"/>
          </p:cNvCxnSpPr>
          <p:nvPr/>
        </p:nvCxnSpPr>
        <p:spPr>
          <a:xfrm rot="16200000" flipH="1" flipV="1">
            <a:off x="1976516" y="1107071"/>
            <a:ext cx="467070" cy="2409253"/>
          </a:xfrm>
          <a:prstGeom prst="bentConnector5">
            <a:avLst>
              <a:gd name="adj1" fmla="val -48943"/>
              <a:gd name="adj2" fmla="val 46767"/>
              <a:gd name="adj3" fmla="val 14894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58154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b429d96f97_1_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1</a:t>
            </a:r>
            <a:r>
              <a:rPr lang="en-GB" sz="3200" b="1" i="0" u="none" strike="noStrike" cap="none">
                <a:solidFill>
                  <a:srgbClr val="000000"/>
                </a:solidFill>
                <a:latin typeface="Arial"/>
                <a:ea typeface="Arial"/>
                <a:cs typeface="Arial"/>
                <a:sym typeface="Arial"/>
              </a:rPr>
              <a:t>.2 Tijd voor actie</a:t>
            </a:r>
            <a:endParaRPr sz="2100" b="1" i="0" u="none" strike="noStrike" cap="none">
              <a:solidFill>
                <a:srgbClr val="000000"/>
              </a:solidFill>
              <a:latin typeface="Arial"/>
              <a:ea typeface="Arial"/>
              <a:cs typeface="Arial"/>
              <a:sym typeface="Arial"/>
            </a:endParaRPr>
          </a:p>
        </p:txBody>
      </p:sp>
      <p:pic>
        <p:nvPicPr>
          <p:cNvPr id="614" name="Google Shape;614;g2b429d96f97_1_0"/>
          <p:cNvPicPr preferRelativeResize="0"/>
          <p:nvPr/>
        </p:nvPicPr>
        <p:blipFill rotWithShape="1">
          <a:blip r:embed="rId3">
            <a:alphaModFix/>
          </a:blip>
          <a:srcRect/>
          <a:stretch/>
        </p:blipFill>
        <p:spPr>
          <a:xfrm>
            <a:off x="3324" y="-30923"/>
            <a:ext cx="9206235" cy="5513778"/>
          </a:xfrm>
          <a:prstGeom prst="rect">
            <a:avLst/>
          </a:prstGeom>
          <a:noFill/>
          <a:ln>
            <a:noFill/>
          </a:ln>
        </p:spPr>
      </p:pic>
      <p:sp>
        <p:nvSpPr>
          <p:cNvPr id="2" name="TextBox 1">
            <a:extLst>
              <a:ext uri="{FF2B5EF4-FFF2-40B4-BE49-F238E27FC236}">
                <a16:creationId xmlns:a16="http://schemas.microsoft.com/office/drawing/2014/main" id="{E2354DCB-532D-6A68-4BAE-BEA99B784B19}"/>
              </a:ext>
            </a:extLst>
          </p:cNvPr>
          <p:cNvSpPr txBox="1"/>
          <p:nvPr/>
        </p:nvSpPr>
        <p:spPr>
          <a:xfrm>
            <a:off x="2356757" y="2279651"/>
            <a:ext cx="44304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baseline="30000" err="1">
                <a:solidFill>
                  <a:schemeClr val="tx1"/>
                </a:solidFill>
                <a:highlight>
                  <a:srgbClr val="FFFF00"/>
                </a:highlight>
              </a:rPr>
              <a:t>Tijd</a:t>
            </a:r>
            <a:r>
              <a:rPr lang="en-US" sz="4800" b="1" baseline="30000">
                <a:solidFill>
                  <a:schemeClr val="tx1"/>
                </a:solidFill>
                <a:highlight>
                  <a:srgbClr val="FFFF00"/>
                </a:highlight>
              </a:rPr>
              <a:t> </a:t>
            </a:r>
            <a:r>
              <a:rPr lang="en-US" sz="4800" b="1" baseline="30000" err="1">
                <a:solidFill>
                  <a:schemeClr val="tx1"/>
                </a:solidFill>
                <a:highlight>
                  <a:srgbClr val="FFFF00"/>
                </a:highlight>
              </a:rPr>
              <a:t>voor</a:t>
            </a:r>
            <a:r>
              <a:rPr lang="en-US" sz="4800" b="1" baseline="30000">
                <a:solidFill>
                  <a:schemeClr val="tx1"/>
                </a:solidFill>
                <a:highlight>
                  <a:srgbClr val="FFFF00"/>
                </a:highlight>
              </a:rPr>
              <a:t> </a:t>
            </a:r>
            <a:r>
              <a:rPr lang="en-US" sz="4800" b="1" baseline="30000" err="1">
                <a:solidFill>
                  <a:schemeClr val="tx1"/>
                </a:solidFill>
                <a:highlight>
                  <a:srgbClr val="FFFF00"/>
                </a:highlight>
              </a:rPr>
              <a:t>actie</a:t>
            </a:r>
            <a:r>
              <a:rPr lang="en-US" sz="4800" b="1" baseline="30000">
                <a:solidFill>
                  <a:schemeClr val="tx1"/>
                </a:solidFill>
                <a:highlight>
                  <a:srgbClr val="FFFF00"/>
                </a:highlight>
              </a:rPr>
              <a:t>!</a:t>
            </a:r>
          </a:p>
        </p:txBody>
      </p:sp>
    </p:spTree>
    <p:extLst>
      <p:ext uri="{BB962C8B-B14F-4D97-AF65-F5344CB8AC3E}">
        <p14:creationId xmlns:p14="http://schemas.microsoft.com/office/powerpoint/2010/main" val="3985127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D9D3B-79CE-41CB-A880-6B3951712F0D}"/>
              </a:ext>
            </a:extLst>
          </p:cNvPr>
          <p:cNvSpPr>
            <a:spLocks noGrp="1"/>
          </p:cNvSpPr>
          <p:nvPr>
            <p:ph type="title" idx="4294967295"/>
          </p:nvPr>
        </p:nvSpPr>
        <p:spPr>
          <a:xfrm>
            <a:off x="295200" y="77711"/>
            <a:ext cx="8458275" cy="654339"/>
          </a:xfrm>
        </p:spPr>
        <p:txBody>
          <a:bodyPr wrap="square" anchor="b">
            <a:normAutofit fontScale="90000"/>
          </a:bodyPr>
          <a:lstStyle/>
          <a:p>
            <a:r>
              <a:rPr lang="en-US" err="1"/>
              <a:t>Onderdelen</a:t>
            </a:r>
            <a:r>
              <a:rPr lang="en-US"/>
              <a:t> van het </a:t>
            </a:r>
            <a:r>
              <a:rPr lang="en-US" err="1"/>
              <a:t>sneuvelmodel</a:t>
            </a:r>
            <a:endParaRPr lang="en-GB"/>
          </a:p>
        </p:txBody>
      </p:sp>
      <p:sp>
        <p:nvSpPr>
          <p:cNvPr id="11" name="Slide Number Placeholder 3">
            <a:extLst>
              <a:ext uri="{FF2B5EF4-FFF2-40B4-BE49-F238E27FC236}">
                <a16:creationId xmlns:a16="http://schemas.microsoft.com/office/drawing/2014/main" id="{3FB047FF-7AA6-11C4-BC6C-CF1478852263}"/>
              </a:ext>
            </a:extLst>
          </p:cNvPr>
          <p:cNvSpPr>
            <a:spLocks noGrp="1"/>
          </p:cNvSpPr>
          <p:nvPr>
            <p:ph type="sldNum" sz="quarter" idx="4294967295"/>
          </p:nvPr>
        </p:nvSpPr>
        <p:spPr>
          <a:xfrm>
            <a:off x="0" y="4894263"/>
            <a:ext cx="863600" cy="168275"/>
          </a:xfrm>
        </p:spPr>
        <p:txBody>
          <a:bodyPr/>
          <a:lstStyle/>
          <a:p>
            <a:pPr>
              <a:spcAft>
                <a:spcPts val="600"/>
              </a:spcAft>
            </a:pPr>
            <a:fld id="{8836216C-5BC3-7C44-80F8-E30864FFC228}" type="slidenum">
              <a:rPr lang="en-US" smtClean="0"/>
              <a:pPr>
                <a:spcAft>
                  <a:spcPts val="600"/>
                </a:spcAft>
              </a:pPr>
              <a:t>54</a:t>
            </a:fld>
            <a:endParaRPr lang="en-US"/>
          </a:p>
        </p:txBody>
      </p:sp>
      <p:graphicFrame>
        <p:nvGraphicFramePr>
          <p:cNvPr id="8" name="Content Placeholder 3">
            <a:extLst>
              <a:ext uri="{FF2B5EF4-FFF2-40B4-BE49-F238E27FC236}">
                <a16:creationId xmlns:a16="http://schemas.microsoft.com/office/drawing/2014/main" id="{7BB5592E-9590-0751-50AE-447C05BC753F}"/>
              </a:ext>
            </a:extLst>
          </p:cNvPr>
          <p:cNvGraphicFramePr>
            <a:graphicFrameLocks noGrp="1"/>
          </p:cNvGraphicFramePr>
          <p:nvPr>
            <p:ph idx="4294967295"/>
            <p:extLst>
              <p:ext uri="{D42A27DB-BD31-4B8C-83A1-F6EECF244321}">
                <p14:modId xmlns:p14="http://schemas.microsoft.com/office/powerpoint/2010/main" val="478368703"/>
              </p:ext>
            </p:extLst>
          </p:nvPr>
        </p:nvGraphicFramePr>
        <p:xfrm>
          <a:off x="297528" y="1077913"/>
          <a:ext cx="8753475" cy="352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591CA95-3C49-FBD5-D2AD-BD4B72D6CA02}"/>
              </a:ext>
            </a:extLst>
          </p:cNvPr>
          <p:cNvPicPr>
            <a:picLocks noChangeAspect="1"/>
          </p:cNvPicPr>
          <p:nvPr/>
        </p:nvPicPr>
        <p:blipFill>
          <a:blip r:embed="rId7"/>
          <a:stretch>
            <a:fillRect/>
          </a:stretch>
        </p:blipFill>
        <p:spPr>
          <a:xfrm>
            <a:off x="8108899" y="1186716"/>
            <a:ext cx="403198" cy="362878"/>
          </a:xfrm>
          <a:prstGeom prst="rect">
            <a:avLst/>
          </a:prstGeom>
        </p:spPr>
      </p:pic>
      <p:pic>
        <p:nvPicPr>
          <p:cNvPr id="10" name="Picture 9">
            <a:extLst>
              <a:ext uri="{FF2B5EF4-FFF2-40B4-BE49-F238E27FC236}">
                <a16:creationId xmlns:a16="http://schemas.microsoft.com/office/drawing/2014/main" id="{0EEF99A6-A4B8-0ACE-BF2F-0760FB0BDCFE}"/>
              </a:ext>
            </a:extLst>
          </p:cNvPr>
          <p:cNvPicPr>
            <a:picLocks noChangeAspect="1"/>
          </p:cNvPicPr>
          <p:nvPr/>
        </p:nvPicPr>
        <p:blipFill>
          <a:blip r:embed="rId7"/>
          <a:stretch>
            <a:fillRect/>
          </a:stretch>
        </p:blipFill>
        <p:spPr>
          <a:xfrm>
            <a:off x="8118007" y="1949858"/>
            <a:ext cx="403198" cy="362878"/>
          </a:xfrm>
          <a:prstGeom prst="rect">
            <a:avLst/>
          </a:prstGeom>
        </p:spPr>
      </p:pic>
      <p:pic>
        <p:nvPicPr>
          <p:cNvPr id="12" name="Picture 11">
            <a:extLst>
              <a:ext uri="{FF2B5EF4-FFF2-40B4-BE49-F238E27FC236}">
                <a16:creationId xmlns:a16="http://schemas.microsoft.com/office/drawing/2014/main" id="{1DDF5537-60B6-5194-48B8-6133C072BDFC}"/>
              </a:ext>
            </a:extLst>
          </p:cNvPr>
          <p:cNvPicPr>
            <a:picLocks noChangeAspect="1"/>
          </p:cNvPicPr>
          <p:nvPr/>
        </p:nvPicPr>
        <p:blipFill>
          <a:blip r:embed="rId7"/>
          <a:stretch>
            <a:fillRect/>
          </a:stretch>
        </p:blipFill>
        <p:spPr>
          <a:xfrm>
            <a:off x="8118007" y="2658599"/>
            <a:ext cx="403198" cy="362878"/>
          </a:xfrm>
          <a:prstGeom prst="rect">
            <a:avLst/>
          </a:prstGeom>
        </p:spPr>
      </p:pic>
    </p:spTree>
    <p:extLst>
      <p:ext uri="{BB962C8B-B14F-4D97-AF65-F5344CB8AC3E}">
        <p14:creationId xmlns:p14="http://schemas.microsoft.com/office/powerpoint/2010/main" val="1772055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11" name="Rectangle 10">
            <a:extLst>
              <a:ext uri="{FF2B5EF4-FFF2-40B4-BE49-F238E27FC236}">
                <a16:creationId xmlns:a16="http://schemas.microsoft.com/office/drawing/2014/main" id="{B02F691B-F970-EC8A-388C-2D6501DEF13B}"/>
              </a:ext>
            </a:extLst>
          </p:cNvPr>
          <p:cNvSpPr/>
          <p:nvPr/>
        </p:nvSpPr>
        <p:spPr>
          <a:xfrm>
            <a:off x="1282700" y="4085725"/>
            <a:ext cx="1748254" cy="915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D2EB7F98-1763-3A5C-032B-2EC8620E16E3}"/>
              </a:ext>
            </a:extLst>
          </p:cNvPr>
          <p:cNvSpPr/>
          <p:nvPr/>
        </p:nvSpPr>
        <p:spPr>
          <a:xfrm>
            <a:off x="2892717" y="3756580"/>
            <a:ext cx="2067069" cy="6354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9C23A8-CECC-AB6C-2D4E-903D2BEE5449}"/>
              </a:ext>
            </a:extLst>
          </p:cNvPr>
          <p:cNvSpPr/>
          <p:nvPr/>
        </p:nvSpPr>
        <p:spPr>
          <a:xfrm>
            <a:off x="4916894" y="3062778"/>
            <a:ext cx="1422301" cy="13943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28" name="Connector: Elbow 827">
            <a:extLst>
              <a:ext uri="{FF2B5EF4-FFF2-40B4-BE49-F238E27FC236}">
                <a16:creationId xmlns:a16="http://schemas.microsoft.com/office/drawing/2014/main" id="{881A7E14-3CB0-C5AC-C17F-DB6268B999C9}"/>
              </a:ext>
            </a:extLst>
          </p:cNvPr>
          <p:cNvCxnSpPr>
            <a:cxnSpLocks/>
            <a:stCxn id="59" idx="2"/>
            <a:endCxn id="800" idx="1"/>
          </p:cNvCxnSpPr>
          <p:nvPr/>
        </p:nvCxnSpPr>
        <p:spPr>
          <a:xfrm rot="5400000" flipH="1" flipV="1">
            <a:off x="5419036" y="1122595"/>
            <a:ext cx="856622" cy="1762879"/>
          </a:xfrm>
          <a:prstGeom prst="bentConnector4">
            <a:avLst>
              <a:gd name="adj1" fmla="val 59501"/>
              <a:gd name="adj2" fmla="val 75863"/>
            </a:avLst>
          </a:prstGeom>
        </p:spPr>
        <p:style>
          <a:lnRef idx="1">
            <a:schemeClr val="accent2"/>
          </a:lnRef>
          <a:fillRef idx="0">
            <a:schemeClr val="accent2"/>
          </a:fillRef>
          <a:effectRef idx="0">
            <a:schemeClr val="accent2"/>
          </a:effectRef>
          <a:fontRef idx="minor">
            <a:schemeClr val="tx1"/>
          </a:fontRef>
        </p:style>
      </p:cxnSp>
      <p:sp>
        <p:nvSpPr>
          <p:cNvPr id="786" name="Google Shape;786;g286b00870f9_1_1135"/>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err="1">
                <a:solidFill>
                  <a:srgbClr val="373636"/>
                </a:solidFill>
                <a:latin typeface="Arial"/>
              </a:rPr>
              <a:t>Statistiek</a:t>
            </a:r>
            <a:endParaRPr lang="en-GB" sz="2200" b="1">
              <a:solidFill>
                <a:srgbClr val="000000"/>
              </a:solidFill>
              <a:latin typeface="Arial"/>
              <a:ea typeface="Arial"/>
              <a:cs typeface="Arial"/>
              <a:sym typeface="Arial"/>
            </a:endParaRPr>
          </a:p>
        </p:txBody>
      </p:sp>
      <p:grpSp>
        <p:nvGrpSpPr>
          <p:cNvPr id="807" name="Google Shape;807;g286b00870f9_1_1135"/>
          <p:cNvGrpSpPr/>
          <p:nvPr/>
        </p:nvGrpSpPr>
        <p:grpSpPr>
          <a:xfrm>
            <a:off x="377443" y="994045"/>
            <a:ext cx="1255962" cy="572612"/>
            <a:chOff x="6932567" y="490307"/>
            <a:chExt cx="223729" cy="196774"/>
          </a:xfrm>
        </p:grpSpPr>
        <p:sp>
          <p:nvSpPr>
            <p:cNvPr id="808" name="Google Shape;808;g286b00870f9_1_1135"/>
            <p:cNvSpPr/>
            <p:nvPr/>
          </p:nvSpPr>
          <p:spPr>
            <a:xfrm>
              <a:off x="6932567" y="564081"/>
              <a:ext cx="223729"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Watertype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pijpdiameter</a:t>
              </a:r>
              <a:endParaRPr sz="1100">
                <a:solidFill>
                  <a:srgbClr val="000000"/>
                </a:solidFill>
                <a:latin typeface="Arial"/>
                <a:ea typeface="Arial"/>
                <a:cs typeface="Arial"/>
                <a:sym typeface="Arial"/>
              </a:endParaRPr>
            </a:p>
          </p:txBody>
        </p:sp>
        <p:sp>
          <p:nvSpPr>
            <p:cNvPr id="809" name="Google Shape;809;g286b00870f9_1_1135"/>
            <p:cNvSpPr/>
            <p:nvPr/>
          </p:nvSpPr>
          <p:spPr>
            <a:xfrm>
              <a:off x="6932567" y="490307"/>
              <a:ext cx="223729" cy="739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Waterleiding</a:t>
              </a:r>
              <a:endParaRPr lang="en-US" sz="1000" b="1">
                <a:solidFill>
                  <a:srgbClr val="FFFFFF"/>
                </a:solidFill>
                <a:latin typeface="Arial"/>
              </a:endParaRPr>
            </a:p>
          </p:txBody>
        </p:sp>
      </p:grpSp>
      <p:grpSp>
        <p:nvGrpSpPr>
          <p:cNvPr id="818" name="Google Shape;818;g286b00870f9_1_1135"/>
          <p:cNvGrpSpPr/>
          <p:nvPr/>
        </p:nvGrpSpPr>
        <p:grpSpPr>
          <a:xfrm>
            <a:off x="377443" y="1888521"/>
            <a:ext cx="1255962" cy="656712"/>
            <a:chOff x="6943296" y="461407"/>
            <a:chExt cx="213000" cy="225674"/>
          </a:xfrm>
        </p:grpSpPr>
        <p:sp>
          <p:nvSpPr>
            <p:cNvPr id="819" name="Google Shape;819;g286b00870f9_1_113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inNetwerk:Nuts-voorzieningnetwerk</a:t>
              </a:r>
              <a:endParaRPr sz="800">
                <a:solidFill>
                  <a:srgbClr val="000000"/>
                </a:solidFill>
                <a:latin typeface="Arial"/>
                <a:ea typeface="Arial"/>
                <a:cs typeface="Arial"/>
                <a:sym typeface="Arial"/>
              </a:endParaRPr>
            </a:p>
          </p:txBody>
        </p:sp>
        <p:sp>
          <p:nvSpPr>
            <p:cNvPr id="820" name="Google Shape;820;g286b00870f9_1_1135"/>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900" b="1" err="1">
                  <a:solidFill>
                    <a:srgbClr val="FFFFFF"/>
                  </a:solidFill>
                  <a:latin typeface="Arial"/>
                </a:rPr>
                <a:t>Nutsvoorziening</a:t>
              </a:r>
              <a:r>
                <a:rPr lang="en-US" sz="900" b="1">
                  <a:solidFill>
                    <a:srgbClr val="FFFFFF"/>
                  </a:solidFill>
                  <a:latin typeface="Arial"/>
                </a:rPr>
                <a:t>-link</a:t>
              </a:r>
              <a:endParaRPr lang="en-US" sz="2000">
                <a:solidFill>
                  <a:srgbClr val="373636"/>
                </a:solidFill>
                <a:latin typeface="Arial"/>
              </a:endParaRPr>
            </a:p>
          </p:txBody>
        </p:sp>
      </p:grpSp>
      <p:grpSp>
        <p:nvGrpSpPr>
          <p:cNvPr id="824" name="Google Shape;824;g286b00870f9_1_1135"/>
          <p:cNvGrpSpPr/>
          <p:nvPr/>
        </p:nvGrpSpPr>
        <p:grpSpPr>
          <a:xfrm>
            <a:off x="689006" y="3473479"/>
            <a:ext cx="944399" cy="538548"/>
            <a:chOff x="6943296" y="482041"/>
            <a:chExt cx="213000" cy="164282"/>
          </a:xfrm>
        </p:grpSpPr>
        <p:sp>
          <p:nvSpPr>
            <p:cNvPr id="825" name="Google Shape;825;g286b00870f9_1_1135"/>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Plaatsnaam</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Geometrie</a:t>
              </a:r>
              <a:endParaRPr lang="en-US" sz="800">
                <a:solidFill>
                  <a:srgbClr val="000000"/>
                </a:solidFill>
                <a:latin typeface="Arial"/>
                <a:ea typeface="Arial"/>
                <a:cs typeface="Arial"/>
                <a:sym typeface="Arial"/>
              </a:endParaRPr>
            </a:p>
          </p:txBody>
        </p:sp>
        <p:sp>
          <p:nvSpPr>
            <p:cNvPr id="826" name="Google Shape;826;g286b00870f9_1_1135"/>
            <p:cNvSpPr/>
            <p:nvPr/>
          </p:nvSpPr>
          <p:spPr>
            <a:xfrm>
              <a:off x="6943296" y="482041"/>
              <a:ext cx="213000" cy="6252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Plaats</a:t>
              </a:r>
              <a:endParaRPr lang="en-US" sz="600">
                <a:solidFill>
                  <a:srgbClr val="373636"/>
                </a:solidFill>
                <a:latin typeface="Arial"/>
              </a:endParaRPr>
            </a:p>
          </p:txBody>
        </p:sp>
      </p:grpSp>
      <p:grpSp>
        <p:nvGrpSpPr>
          <p:cNvPr id="6" name="Google Shape;824;g286b00870f9_1_1135">
            <a:extLst>
              <a:ext uri="{FF2B5EF4-FFF2-40B4-BE49-F238E27FC236}">
                <a16:creationId xmlns:a16="http://schemas.microsoft.com/office/drawing/2014/main" id="{D74F07E7-876C-B5A7-F864-3B7D8B31A21A}"/>
              </a:ext>
            </a:extLst>
          </p:cNvPr>
          <p:cNvGrpSpPr/>
          <p:nvPr/>
        </p:nvGrpSpPr>
        <p:grpSpPr>
          <a:xfrm>
            <a:off x="689006" y="2888674"/>
            <a:ext cx="944400" cy="457769"/>
            <a:chOff x="6943296" y="488187"/>
            <a:chExt cx="213000" cy="157309"/>
          </a:xfrm>
        </p:grpSpPr>
        <p:sp>
          <p:nvSpPr>
            <p:cNvPr id="7" name="Google Shape;825;g286b00870f9_1_1135">
              <a:extLst>
                <a:ext uri="{FF2B5EF4-FFF2-40B4-BE49-F238E27FC236}">
                  <a16:creationId xmlns:a16="http://schemas.microsoft.com/office/drawing/2014/main" id="{F25B81CE-19DA-30BA-6A1B-D0538757C105}"/>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adres</a:t>
              </a:r>
              <a:endParaRPr sz="800">
                <a:solidFill>
                  <a:srgbClr val="000000"/>
                </a:solidFill>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D2560ABD-C5BB-0728-9156-D23607FFF565}"/>
                </a:ext>
              </a:extLst>
            </p:cNvPr>
            <p:cNvSpPr/>
            <p:nvPr/>
          </p:nvSpPr>
          <p:spPr>
            <a:xfrm>
              <a:off x="6943296" y="488187"/>
              <a:ext cx="213000" cy="7609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Aansluiting</a:t>
              </a:r>
              <a:endParaRPr lang="en-US" sz="800" b="1">
                <a:solidFill>
                  <a:srgbClr val="FFFFFF"/>
                </a:solidFill>
                <a:latin typeface="Arial"/>
                <a:ea typeface="Arial"/>
                <a:cs typeface="Arial"/>
              </a:endParaRPr>
            </a:p>
          </p:txBody>
        </p:sp>
      </p:grpSp>
      <p:grpSp>
        <p:nvGrpSpPr>
          <p:cNvPr id="39" name="Google Shape;818;g286b00870f9_1_1135">
            <a:extLst>
              <a:ext uri="{FF2B5EF4-FFF2-40B4-BE49-F238E27FC236}">
                <a16:creationId xmlns:a16="http://schemas.microsoft.com/office/drawing/2014/main" id="{2B0CCAE5-3BFF-1C55-6355-DAAA50F47E16}"/>
              </a:ext>
            </a:extLst>
          </p:cNvPr>
          <p:cNvGrpSpPr/>
          <p:nvPr/>
        </p:nvGrpSpPr>
        <p:grpSpPr>
          <a:xfrm>
            <a:off x="1813190" y="2130877"/>
            <a:ext cx="1269996" cy="656714"/>
            <a:chOff x="6943296" y="461407"/>
            <a:chExt cx="213002" cy="225675"/>
          </a:xfrm>
        </p:grpSpPr>
        <p:sp>
          <p:nvSpPr>
            <p:cNvPr id="40" name="Google Shape;819;g286b00870f9_1_1135">
              <a:extLst>
                <a:ext uri="{FF2B5EF4-FFF2-40B4-BE49-F238E27FC236}">
                  <a16:creationId xmlns:a16="http://schemas.microsoft.com/office/drawing/2014/main" id="{9D3CEF38-5CD0-34FF-1444-2C1C3D597B5D}"/>
                </a:ext>
              </a:extLst>
            </p:cNvPr>
            <p:cNvSpPr/>
            <p:nvPr/>
          </p:nvSpPr>
          <p:spPr>
            <a:xfrm>
              <a:off x="6943298" y="564082"/>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domeinobjecttype</a:t>
              </a:r>
              <a:endParaRPr sz="800">
                <a:solidFill>
                  <a:srgbClr val="000000"/>
                </a:solidFill>
                <a:latin typeface="Arial"/>
                <a:ea typeface="Arial"/>
                <a:cs typeface="Arial"/>
                <a:sym typeface="Arial"/>
              </a:endParaRPr>
            </a:p>
          </p:txBody>
        </p:sp>
        <p:sp>
          <p:nvSpPr>
            <p:cNvPr id="41" name="Google Shape;820;g286b00870f9_1_1135">
              <a:extLst>
                <a:ext uri="{FF2B5EF4-FFF2-40B4-BE49-F238E27FC236}">
                  <a16:creationId xmlns:a16="http://schemas.microsoft.com/office/drawing/2014/main" id="{5CB9A91B-E83F-BB9F-5600-A4520D7719C9}"/>
                </a:ext>
              </a:extLst>
            </p:cNvPr>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Domeinobject</a:t>
              </a:r>
              <a:endParaRPr lang="en-US" sz="2400">
                <a:solidFill>
                  <a:srgbClr val="373636"/>
                </a:solidFill>
                <a:latin typeface="Arial"/>
              </a:endParaRPr>
            </a:p>
          </p:txBody>
        </p:sp>
      </p:grpSp>
      <p:cxnSp>
        <p:nvCxnSpPr>
          <p:cNvPr id="44" name="Connector: Elbow 43">
            <a:extLst>
              <a:ext uri="{FF2B5EF4-FFF2-40B4-BE49-F238E27FC236}">
                <a16:creationId xmlns:a16="http://schemas.microsoft.com/office/drawing/2014/main" id="{6A858636-DF49-EE3D-F69E-FF680E7C7DDE}"/>
              </a:ext>
            </a:extLst>
          </p:cNvPr>
          <p:cNvCxnSpPr>
            <a:cxnSpLocks/>
            <a:stCxn id="825" idx="3"/>
            <a:endCxn id="40" idx="2"/>
          </p:cNvCxnSpPr>
          <p:nvPr/>
        </p:nvCxnSpPr>
        <p:spPr>
          <a:xfrm flipV="1">
            <a:off x="1633405" y="2787591"/>
            <a:ext cx="814789" cy="10493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B3CFE8-10A2-32A2-8D99-1D387B584AF7}"/>
              </a:ext>
            </a:extLst>
          </p:cNvPr>
          <p:cNvCxnSpPr>
            <a:cxnSpLocks/>
            <a:stCxn id="808" idx="2"/>
            <a:endCxn id="820" idx="0"/>
          </p:cNvCxnSpPr>
          <p:nvPr/>
        </p:nvCxnSpPr>
        <p:spPr>
          <a:xfrm>
            <a:off x="1005424" y="1566657"/>
            <a:ext cx="0" cy="321864"/>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D9A94887-8C2E-61BF-3403-751504513066}"/>
              </a:ext>
            </a:extLst>
          </p:cNvPr>
          <p:cNvCxnSpPr>
            <a:cxnSpLocks/>
            <a:stCxn id="7" idx="3"/>
            <a:endCxn id="40" idx="2"/>
          </p:cNvCxnSpPr>
          <p:nvPr/>
        </p:nvCxnSpPr>
        <p:spPr>
          <a:xfrm flipV="1">
            <a:off x="1633406" y="2787591"/>
            <a:ext cx="814788" cy="44039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6" name="Google Shape;824;g286b00870f9_1_1135">
            <a:extLst>
              <a:ext uri="{FF2B5EF4-FFF2-40B4-BE49-F238E27FC236}">
                <a16:creationId xmlns:a16="http://schemas.microsoft.com/office/drawing/2014/main" id="{951BB4EF-91F8-DC64-BED9-38A70004E02D}"/>
              </a:ext>
            </a:extLst>
          </p:cNvPr>
          <p:cNvGrpSpPr/>
          <p:nvPr/>
        </p:nvGrpSpPr>
        <p:grpSpPr>
          <a:xfrm>
            <a:off x="1409771" y="4169083"/>
            <a:ext cx="1470456" cy="381087"/>
            <a:chOff x="6943296" y="482041"/>
            <a:chExt cx="213000" cy="123161"/>
          </a:xfrm>
        </p:grpSpPr>
        <p:sp>
          <p:nvSpPr>
            <p:cNvPr id="37" name="Google Shape;825;g286b00870f9_1_1135">
              <a:extLst>
                <a:ext uri="{FF2B5EF4-FFF2-40B4-BE49-F238E27FC236}">
                  <a16:creationId xmlns:a16="http://schemas.microsoft.com/office/drawing/2014/main" id="{2BF141AC-B15E-7FF5-53F1-C1C01A1AD97B}"/>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38" name="Google Shape;826;g286b00870f9_1_1135">
              <a:extLst>
                <a:ext uri="{FF2B5EF4-FFF2-40B4-BE49-F238E27FC236}">
                  <a16:creationId xmlns:a16="http://schemas.microsoft.com/office/drawing/2014/main" id="{56B67609-FF1A-204E-087D-0B28388BD93B}"/>
                </a:ext>
              </a:extLst>
            </p:cNvPr>
            <p:cNvSpPr/>
            <p:nvPr/>
          </p:nvSpPr>
          <p:spPr>
            <a:xfrm>
              <a:off x="6943296" y="482041"/>
              <a:ext cx="213000" cy="8204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Verbruikzone</a:t>
              </a:r>
              <a:endParaRPr lang="en-US" sz="600">
                <a:solidFill>
                  <a:srgbClr val="373636"/>
                </a:solidFill>
                <a:latin typeface="Arial"/>
              </a:endParaRPr>
            </a:p>
          </p:txBody>
        </p:sp>
      </p:grpSp>
      <p:grpSp>
        <p:nvGrpSpPr>
          <p:cNvPr id="42" name="Google Shape;824;g286b00870f9_1_1135">
            <a:extLst>
              <a:ext uri="{FF2B5EF4-FFF2-40B4-BE49-F238E27FC236}">
                <a16:creationId xmlns:a16="http://schemas.microsoft.com/office/drawing/2014/main" id="{94E2D5B4-CEC6-A7F0-F4CA-720EBD0DAF25}"/>
              </a:ext>
            </a:extLst>
          </p:cNvPr>
          <p:cNvGrpSpPr/>
          <p:nvPr/>
        </p:nvGrpSpPr>
        <p:grpSpPr>
          <a:xfrm>
            <a:off x="1409771" y="4592224"/>
            <a:ext cx="1470457" cy="360132"/>
            <a:chOff x="6943296" y="482041"/>
            <a:chExt cx="213000" cy="109857"/>
          </a:xfrm>
        </p:grpSpPr>
        <p:sp>
          <p:nvSpPr>
            <p:cNvPr id="43" name="Google Shape;825;g286b00870f9_1_1135">
              <a:extLst>
                <a:ext uri="{FF2B5EF4-FFF2-40B4-BE49-F238E27FC236}">
                  <a16:creationId xmlns:a16="http://schemas.microsoft.com/office/drawing/2014/main" id="{973A2B1A-E867-7A8D-6FCC-16907256B0CF}"/>
                </a:ext>
              </a:extLst>
            </p:cNvPr>
            <p:cNvSpPr/>
            <p:nvPr/>
          </p:nvSpPr>
          <p:spPr>
            <a:xfrm>
              <a:off x="6943296" y="564081"/>
              <a:ext cx="213000" cy="2781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45" name="Google Shape;826;g286b00870f9_1_1135">
              <a:extLst>
                <a:ext uri="{FF2B5EF4-FFF2-40B4-BE49-F238E27FC236}">
                  <a16:creationId xmlns:a16="http://schemas.microsoft.com/office/drawing/2014/main" id="{1D7EF852-52C0-516A-4767-3948C75FF5FA}"/>
                </a:ext>
              </a:extLst>
            </p:cNvPr>
            <p:cNvSpPr/>
            <p:nvPr/>
          </p:nvSpPr>
          <p:spPr>
            <a:xfrm>
              <a:off x="6943296" y="482041"/>
              <a:ext cx="213000" cy="81939"/>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DistrictMeteredArea</a:t>
              </a:r>
              <a:endParaRPr lang="en-US" sz="600">
                <a:solidFill>
                  <a:srgbClr val="373636"/>
                </a:solidFill>
                <a:latin typeface="Arial"/>
              </a:endParaRPr>
            </a:p>
          </p:txBody>
        </p:sp>
      </p:grpSp>
      <p:cxnSp>
        <p:nvCxnSpPr>
          <p:cNvPr id="51" name="Connector: Elbow 50">
            <a:extLst>
              <a:ext uri="{FF2B5EF4-FFF2-40B4-BE49-F238E27FC236}">
                <a16:creationId xmlns:a16="http://schemas.microsoft.com/office/drawing/2014/main" id="{C82E4532-2D19-71EA-5F50-7B3AFA8F9F6A}"/>
              </a:ext>
            </a:extLst>
          </p:cNvPr>
          <p:cNvCxnSpPr>
            <a:cxnSpLocks/>
            <a:stCxn id="38" idx="1"/>
            <a:endCxn id="825" idx="2"/>
          </p:cNvCxnSpPr>
          <p:nvPr/>
        </p:nvCxnSpPr>
        <p:spPr>
          <a:xfrm rot="10800000">
            <a:off x="1161207" y="4012028"/>
            <a:ext cx="248565" cy="283981"/>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3" name="Connector: Elbow 52">
            <a:extLst>
              <a:ext uri="{FF2B5EF4-FFF2-40B4-BE49-F238E27FC236}">
                <a16:creationId xmlns:a16="http://schemas.microsoft.com/office/drawing/2014/main" id="{E33D93BC-462E-DFF0-04D9-70427A7597E0}"/>
              </a:ext>
            </a:extLst>
          </p:cNvPr>
          <p:cNvCxnSpPr>
            <a:cxnSpLocks/>
            <a:stCxn id="45" idx="1"/>
            <a:endCxn id="825" idx="2"/>
          </p:cNvCxnSpPr>
          <p:nvPr/>
        </p:nvCxnSpPr>
        <p:spPr>
          <a:xfrm rot="10800000">
            <a:off x="1161207" y="4012028"/>
            <a:ext cx="248565" cy="714503"/>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57" name="Google Shape;807;g286b00870f9_1_1135">
            <a:extLst>
              <a:ext uri="{FF2B5EF4-FFF2-40B4-BE49-F238E27FC236}">
                <a16:creationId xmlns:a16="http://schemas.microsoft.com/office/drawing/2014/main" id="{BBA57FC8-A480-BDC3-1B78-72863D7C2697}"/>
              </a:ext>
            </a:extLst>
          </p:cNvPr>
          <p:cNvGrpSpPr/>
          <p:nvPr/>
        </p:nvGrpSpPr>
        <p:grpSpPr>
          <a:xfrm>
            <a:off x="4054023" y="2185550"/>
            <a:ext cx="1823769" cy="845536"/>
            <a:chOff x="6943296" y="534441"/>
            <a:chExt cx="213000" cy="190961"/>
          </a:xfrm>
        </p:grpSpPr>
        <p:sp>
          <p:nvSpPr>
            <p:cNvPr id="58" name="Google Shape;808;g286b00870f9_1_1135">
              <a:extLst>
                <a:ext uri="{FF2B5EF4-FFF2-40B4-BE49-F238E27FC236}">
                  <a16:creationId xmlns:a16="http://schemas.microsoft.com/office/drawing/2014/main" id="{CBA0FC8E-C227-5783-67ED-BFB0D0180320}"/>
                </a:ext>
              </a:extLst>
            </p:cNvPr>
            <p:cNvSpPr/>
            <p:nvPr/>
          </p:nvSpPr>
          <p:spPr>
            <a:xfrm>
              <a:off x="6943296" y="590669"/>
              <a:ext cx="213000" cy="1347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a:t>
              </a:r>
              <a:r>
                <a:rPr lang="en-US" sz="800">
                  <a:solidFill>
                    <a:srgbClr val="000000"/>
                  </a:solidFill>
                  <a:latin typeface="Arial"/>
                  <a:ea typeface="Arial"/>
                  <a:cs typeface="Arial"/>
                  <a:sym typeface="Arial"/>
                </a:rPr>
                <a:t> met sensor</a:t>
              </a:r>
            </a:p>
          </p:txBody>
        </p:sp>
        <p:sp>
          <p:nvSpPr>
            <p:cNvPr id="59" name="Google Shape;809;g286b00870f9_1_1135">
              <a:extLst>
                <a:ext uri="{FF2B5EF4-FFF2-40B4-BE49-F238E27FC236}">
                  <a16:creationId xmlns:a16="http://schemas.microsoft.com/office/drawing/2014/main" id="{56CB9645-C92C-5F13-CF2E-8A972D12C1AE}"/>
                </a:ext>
              </a:extLst>
            </p:cNvPr>
            <p:cNvSpPr/>
            <p:nvPr/>
          </p:nvSpPr>
          <p:spPr>
            <a:xfrm>
              <a:off x="6943296" y="534441"/>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grpSp>
        <p:nvGrpSpPr>
          <p:cNvPr id="60" name="Google Shape;807;g286b00870f9_1_1135">
            <a:extLst>
              <a:ext uri="{FF2B5EF4-FFF2-40B4-BE49-F238E27FC236}">
                <a16:creationId xmlns:a16="http://schemas.microsoft.com/office/drawing/2014/main" id="{6D57A406-2F2A-544C-516C-1A886CAE9DFC}"/>
              </a:ext>
            </a:extLst>
          </p:cNvPr>
          <p:cNvGrpSpPr/>
          <p:nvPr/>
        </p:nvGrpSpPr>
        <p:grpSpPr>
          <a:xfrm>
            <a:off x="4054023" y="903884"/>
            <a:ext cx="1823769" cy="724745"/>
            <a:chOff x="6943296" y="477670"/>
            <a:chExt cx="213000" cy="145759"/>
          </a:xfrm>
        </p:grpSpPr>
        <p:sp>
          <p:nvSpPr>
            <p:cNvPr id="61" name="Google Shape;808;g286b00870f9_1_1135">
              <a:extLst>
                <a:ext uri="{FF2B5EF4-FFF2-40B4-BE49-F238E27FC236}">
                  <a16:creationId xmlns:a16="http://schemas.microsoft.com/office/drawing/2014/main" id="{6071F5CD-F655-C732-E143-8BECC45355D2}"/>
                </a:ext>
              </a:extLst>
            </p:cNvPr>
            <p:cNvSpPr/>
            <p:nvPr/>
          </p:nvSpPr>
          <p:spPr>
            <a:xfrm>
              <a:off x="6943296" y="531509"/>
              <a:ext cx="213000" cy="9192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fenomeentijd</a:t>
              </a: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TemporeleEntiteit</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a:solidFill>
                    <a:srgbClr val="000000"/>
                  </a:solidFill>
                  <a:latin typeface="Arial"/>
                  <a:ea typeface="Arial"/>
                  <a:cs typeface="Arial"/>
                  <a:sym typeface="Arial"/>
                </a:rPr>
                <a:t>type: </a:t>
              </a:r>
              <a:r>
                <a:rPr lang="en-US" sz="800" err="1">
                  <a:solidFill>
                    <a:srgbClr val="000000"/>
                  </a:solidFill>
                  <a:latin typeface="Arial"/>
                  <a:ea typeface="Arial"/>
                  <a:cs typeface="Arial"/>
                  <a:sym typeface="Arial"/>
                </a:rPr>
                <a:t>Observatietype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UitgevoerdDoor</a:t>
              </a:r>
              <a:r>
                <a:rPr lang="en-US" sz="800">
                  <a:solidFill>
                    <a:srgbClr val="000000"/>
                  </a:solidFill>
                  <a:latin typeface="Arial"/>
                  <a:ea typeface="Arial"/>
                  <a:cs typeface="Arial"/>
                  <a:sym typeface="Arial"/>
                </a:rPr>
                <a:t>: Agent </a:t>
              </a:r>
            </a:p>
          </p:txBody>
        </p:sp>
        <p:sp>
          <p:nvSpPr>
            <p:cNvPr id="62" name="Google Shape;809;g286b00870f9_1_1135">
              <a:extLst>
                <a:ext uri="{FF2B5EF4-FFF2-40B4-BE49-F238E27FC236}">
                  <a16:creationId xmlns:a16="http://schemas.microsoft.com/office/drawing/2014/main" id="{8DB2911D-32D3-3378-25EB-9765DD0DD296}"/>
                </a:ext>
              </a:extLst>
            </p:cNvPr>
            <p:cNvSpPr/>
            <p:nvPr/>
          </p:nvSpPr>
          <p:spPr>
            <a:xfrm>
              <a:off x="6943296" y="477670"/>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Observatieverzameling</a:t>
              </a:r>
              <a:endParaRPr lang="en-US" sz="1000">
                <a:solidFill>
                  <a:srgbClr val="373636"/>
                </a:solidFill>
                <a:latin typeface="Arial"/>
              </a:endParaRPr>
            </a:p>
          </p:txBody>
        </p:sp>
      </p:grpSp>
      <p:cxnSp>
        <p:nvCxnSpPr>
          <p:cNvPr id="768" name="Straight Connector 767">
            <a:extLst>
              <a:ext uri="{FF2B5EF4-FFF2-40B4-BE49-F238E27FC236}">
                <a16:creationId xmlns:a16="http://schemas.microsoft.com/office/drawing/2014/main" id="{77A068CF-18C3-E815-7C0F-8F66DD448055}"/>
              </a:ext>
            </a:extLst>
          </p:cNvPr>
          <p:cNvCxnSpPr>
            <a:stCxn id="61" idx="2"/>
            <a:endCxn id="59" idx="0"/>
          </p:cNvCxnSpPr>
          <p:nvPr/>
        </p:nvCxnSpPr>
        <p:spPr>
          <a:xfrm>
            <a:off x="4965908" y="1628629"/>
            <a:ext cx="0" cy="556921"/>
          </a:xfrm>
          <a:prstGeom prst="line">
            <a:avLst/>
          </a:prstGeom>
        </p:spPr>
        <p:style>
          <a:lnRef idx="1">
            <a:schemeClr val="accent2"/>
          </a:lnRef>
          <a:fillRef idx="0">
            <a:schemeClr val="accent2"/>
          </a:fillRef>
          <a:effectRef idx="0">
            <a:schemeClr val="accent2"/>
          </a:effectRef>
          <a:fontRef idx="minor">
            <a:schemeClr val="tx1"/>
          </a:fontRef>
        </p:style>
      </p:cxnSp>
      <p:grpSp>
        <p:nvGrpSpPr>
          <p:cNvPr id="769" name="Google Shape;824;g286b00870f9_1_1135">
            <a:extLst>
              <a:ext uri="{FF2B5EF4-FFF2-40B4-BE49-F238E27FC236}">
                <a16:creationId xmlns:a16="http://schemas.microsoft.com/office/drawing/2014/main" id="{5349447D-BCE9-5FEF-0C9A-4968222D95D7}"/>
              </a:ext>
            </a:extLst>
          </p:cNvPr>
          <p:cNvGrpSpPr/>
          <p:nvPr/>
        </p:nvGrpSpPr>
        <p:grpSpPr>
          <a:xfrm>
            <a:off x="3156333" y="3321144"/>
            <a:ext cx="1666376" cy="403745"/>
            <a:chOff x="6943296" y="482041"/>
            <a:chExt cx="213000" cy="123161"/>
          </a:xfrm>
        </p:grpSpPr>
        <p:sp>
          <p:nvSpPr>
            <p:cNvPr id="770" name="Google Shape;825;g286b00870f9_1_1135">
              <a:extLst>
                <a:ext uri="{FF2B5EF4-FFF2-40B4-BE49-F238E27FC236}">
                  <a16:creationId xmlns:a16="http://schemas.microsoft.com/office/drawing/2014/main" id="{2C4B3DAD-0EC0-CBF4-F5EA-A92042A1DC2E}"/>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71" name="Google Shape;826;g286b00870f9_1_1135">
              <a:extLst>
                <a:ext uri="{FF2B5EF4-FFF2-40B4-BE49-F238E27FC236}">
                  <a16:creationId xmlns:a16="http://schemas.microsoft.com/office/drawing/2014/main" id="{C56274E9-69D0-B3D4-4919-824AD7E5CDA2}"/>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IndividueelVerbruik-Observatie</a:t>
              </a:r>
              <a:endParaRPr lang="en-US" sz="600">
                <a:solidFill>
                  <a:srgbClr val="373636"/>
                </a:solidFill>
                <a:latin typeface="Arial"/>
              </a:endParaRPr>
            </a:p>
          </p:txBody>
        </p:sp>
      </p:grpSp>
      <p:grpSp>
        <p:nvGrpSpPr>
          <p:cNvPr id="778" name="Google Shape;824;g286b00870f9_1_1135">
            <a:extLst>
              <a:ext uri="{FF2B5EF4-FFF2-40B4-BE49-F238E27FC236}">
                <a16:creationId xmlns:a16="http://schemas.microsoft.com/office/drawing/2014/main" id="{E94266BE-9249-A841-1B90-EEFECDC418FC}"/>
              </a:ext>
            </a:extLst>
          </p:cNvPr>
          <p:cNvGrpSpPr/>
          <p:nvPr/>
        </p:nvGrpSpPr>
        <p:grpSpPr>
          <a:xfrm>
            <a:off x="3156332" y="3866497"/>
            <a:ext cx="1666377" cy="471092"/>
            <a:chOff x="6943296" y="461497"/>
            <a:chExt cx="213000" cy="143705"/>
          </a:xfrm>
        </p:grpSpPr>
        <p:sp>
          <p:nvSpPr>
            <p:cNvPr id="779" name="Google Shape;825;g286b00870f9_1_1135">
              <a:extLst>
                <a:ext uri="{FF2B5EF4-FFF2-40B4-BE49-F238E27FC236}">
                  <a16:creationId xmlns:a16="http://schemas.microsoft.com/office/drawing/2014/main" id="{4977BD41-DF52-4305-A2A4-6DE7D1BC44CF}"/>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0" name="Google Shape;826;g286b00870f9_1_1135">
              <a:extLst>
                <a:ext uri="{FF2B5EF4-FFF2-40B4-BE49-F238E27FC236}">
                  <a16:creationId xmlns:a16="http://schemas.microsoft.com/office/drawing/2014/main" id="{A19BED85-669E-1C98-A026-9B49AF2FD788}"/>
                </a:ext>
              </a:extLst>
            </p:cNvPr>
            <p:cNvSpPr/>
            <p:nvPr/>
          </p:nvSpPr>
          <p:spPr>
            <a:xfrm>
              <a:off x="6943296" y="461497"/>
              <a:ext cx="213000" cy="12433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GeaggregeerdVerbruik-Observatie</a:t>
              </a:r>
              <a:endParaRPr lang="en-US" sz="600">
                <a:solidFill>
                  <a:srgbClr val="373636"/>
                </a:solidFill>
                <a:latin typeface="Arial"/>
              </a:endParaRPr>
            </a:p>
          </p:txBody>
        </p:sp>
      </p:grpSp>
      <p:grpSp>
        <p:nvGrpSpPr>
          <p:cNvPr id="781" name="Google Shape;824;g286b00870f9_1_1135">
            <a:extLst>
              <a:ext uri="{FF2B5EF4-FFF2-40B4-BE49-F238E27FC236}">
                <a16:creationId xmlns:a16="http://schemas.microsoft.com/office/drawing/2014/main" id="{1D382C5E-BFF1-0DCE-8ADD-76C85EA90624}"/>
              </a:ext>
            </a:extLst>
          </p:cNvPr>
          <p:cNvGrpSpPr/>
          <p:nvPr/>
        </p:nvGrpSpPr>
        <p:grpSpPr>
          <a:xfrm>
            <a:off x="3174276" y="4457091"/>
            <a:ext cx="1666377" cy="403745"/>
            <a:chOff x="6943296" y="482041"/>
            <a:chExt cx="213000" cy="123161"/>
          </a:xfrm>
        </p:grpSpPr>
        <p:sp>
          <p:nvSpPr>
            <p:cNvPr id="782" name="Google Shape;825;g286b00870f9_1_1135">
              <a:extLst>
                <a:ext uri="{FF2B5EF4-FFF2-40B4-BE49-F238E27FC236}">
                  <a16:creationId xmlns:a16="http://schemas.microsoft.com/office/drawing/2014/main" id="{BB581AB6-6D22-1472-A5A8-55EE527908A1}"/>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83" name="Google Shape;826;g286b00870f9_1_1135">
              <a:extLst>
                <a:ext uri="{FF2B5EF4-FFF2-40B4-BE49-F238E27FC236}">
                  <a16:creationId xmlns:a16="http://schemas.microsoft.com/office/drawing/2014/main" id="{181E0134-15B1-B7CC-A30A-FED416233EE5}"/>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Meterstaat</a:t>
              </a:r>
              <a:r>
                <a:rPr lang="en-US" sz="1000" b="1">
                  <a:solidFill>
                    <a:srgbClr val="FFFFFF"/>
                  </a:solidFill>
                  <a:latin typeface="Arial"/>
                </a:rPr>
                <a:t>-</a:t>
              </a:r>
            </a:p>
            <a:p>
              <a:pPr algn="ctr" defTabSz="685800"/>
              <a:r>
                <a:rPr lang="en-US" sz="1000" b="1" err="1">
                  <a:solidFill>
                    <a:srgbClr val="FFFFFF"/>
                  </a:solidFill>
                  <a:latin typeface="Arial"/>
                </a:rPr>
                <a:t>Observatie</a:t>
              </a:r>
              <a:endParaRPr lang="en-US" sz="600">
                <a:solidFill>
                  <a:srgbClr val="373636"/>
                </a:solidFill>
                <a:latin typeface="Arial"/>
              </a:endParaRPr>
            </a:p>
          </p:txBody>
        </p:sp>
      </p:grpSp>
      <p:cxnSp>
        <p:nvCxnSpPr>
          <p:cNvPr id="785" name="Connector: Elbow 784">
            <a:extLst>
              <a:ext uri="{FF2B5EF4-FFF2-40B4-BE49-F238E27FC236}">
                <a16:creationId xmlns:a16="http://schemas.microsoft.com/office/drawing/2014/main" id="{35EAE0E4-1C94-01F8-DBC7-DB361E86CF4B}"/>
              </a:ext>
            </a:extLst>
          </p:cNvPr>
          <p:cNvCxnSpPr>
            <a:stCxn id="771" idx="3"/>
            <a:endCxn id="58" idx="2"/>
          </p:cNvCxnSpPr>
          <p:nvPr/>
        </p:nvCxnSpPr>
        <p:spPr>
          <a:xfrm flipV="1">
            <a:off x="4822709" y="3031086"/>
            <a:ext cx="143199" cy="460175"/>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88" name="Connector: Elbow 787">
            <a:extLst>
              <a:ext uri="{FF2B5EF4-FFF2-40B4-BE49-F238E27FC236}">
                <a16:creationId xmlns:a16="http://schemas.microsoft.com/office/drawing/2014/main" id="{5CAA535B-6E3A-C7CC-768D-B8DCEF02B9D8}"/>
              </a:ext>
            </a:extLst>
          </p:cNvPr>
          <p:cNvCxnSpPr>
            <a:cxnSpLocks/>
            <a:stCxn id="780" idx="3"/>
            <a:endCxn id="58" idx="2"/>
          </p:cNvCxnSpPr>
          <p:nvPr/>
        </p:nvCxnSpPr>
        <p:spPr>
          <a:xfrm flipV="1">
            <a:off x="4822709" y="3031086"/>
            <a:ext cx="143199" cy="1039201"/>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4" name="Connector: Elbow 793">
            <a:extLst>
              <a:ext uri="{FF2B5EF4-FFF2-40B4-BE49-F238E27FC236}">
                <a16:creationId xmlns:a16="http://schemas.microsoft.com/office/drawing/2014/main" id="{A396317C-C224-23BD-5737-26906317038B}"/>
              </a:ext>
            </a:extLst>
          </p:cNvPr>
          <p:cNvCxnSpPr>
            <a:stCxn id="783" idx="3"/>
            <a:endCxn id="58" idx="2"/>
          </p:cNvCxnSpPr>
          <p:nvPr/>
        </p:nvCxnSpPr>
        <p:spPr>
          <a:xfrm flipV="1">
            <a:off x="4840653" y="3031086"/>
            <a:ext cx="125255" cy="1596122"/>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grpSp>
        <p:nvGrpSpPr>
          <p:cNvPr id="796" name="Google Shape;818;g286b00870f9_1_1135">
            <a:extLst>
              <a:ext uri="{FF2B5EF4-FFF2-40B4-BE49-F238E27FC236}">
                <a16:creationId xmlns:a16="http://schemas.microsoft.com/office/drawing/2014/main" id="{3567DEDB-F812-715B-3CC3-CDE7635B2B9E}"/>
              </a:ext>
            </a:extLst>
          </p:cNvPr>
          <p:cNvGrpSpPr/>
          <p:nvPr/>
        </p:nvGrpSpPr>
        <p:grpSpPr>
          <a:xfrm>
            <a:off x="6840784" y="1975511"/>
            <a:ext cx="1331771" cy="525605"/>
            <a:chOff x="6943296" y="461407"/>
            <a:chExt cx="213000" cy="180620"/>
          </a:xfrm>
        </p:grpSpPr>
        <p:sp>
          <p:nvSpPr>
            <p:cNvPr id="797" name="Google Shape;819;g286b00870f9_1_1135">
              <a:extLst>
                <a:ext uri="{FF2B5EF4-FFF2-40B4-BE49-F238E27FC236}">
                  <a16:creationId xmlns:a16="http://schemas.microsoft.com/office/drawing/2014/main" id="{ED28DFE5-6402-134E-044C-5671DCBFE6B7}"/>
                </a:ext>
              </a:extLst>
            </p:cNvPr>
            <p:cNvSpPr/>
            <p:nvPr/>
          </p:nvSpPr>
          <p:spPr>
            <a:xfrm>
              <a:off x="6943296" y="547590"/>
              <a:ext cx="213000" cy="9443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type:Systeemtype</a:t>
              </a:r>
              <a:endParaRPr sz="800">
                <a:solidFill>
                  <a:srgbClr val="000000"/>
                </a:solidFill>
                <a:latin typeface="Arial"/>
                <a:ea typeface="Arial"/>
                <a:cs typeface="Arial"/>
                <a:sym typeface="Arial"/>
              </a:endParaRPr>
            </a:p>
          </p:txBody>
        </p:sp>
        <p:sp>
          <p:nvSpPr>
            <p:cNvPr id="798" name="Google Shape;820;g286b00870f9_1_1135">
              <a:extLst>
                <a:ext uri="{FF2B5EF4-FFF2-40B4-BE49-F238E27FC236}">
                  <a16:creationId xmlns:a16="http://schemas.microsoft.com/office/drawing/2014/main" id="{CADC788A-D29F-EA59-F685-3E556DA34A36}"/>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Sensor</a:t>
              </a:r>
              <a:endParaRPr lang="en-US" sz="1000">
                <a:solidFill>
                  <a:srgbClr val="373636"/>
                </a:solidFill>
                <a:latin typeface="Arial"/>
              </a:endParaRPr>
            </a:p>
          </p:txBody>
        </p:sp>
      </p:grpSp>
      <p:grpSp>
        <p:nvGrpSpPr>
          <p:cNvPr id="799" name="Google Shape;824;g286b00870f9_1_1135">
            <a:extLst>
              <a:ext uri="{FF2B5EF4-FFF2-40B4-BE49-F238E27FC236}">
                <a16:creationId xmlns:a16="http://schemas.microsoft.com/office/drawing/2014/main" id="{8D63EF01-B402-C52C-D701-611564B3A07F}"/>
              </a:ext>
            </a:extLst>
          </p:cNvPr>
          <p:cNvGrpSpPr/>
          <p:nvPr/>
        </p:nvGrpSpPr>
        <p:grpSpPr>
          <a:xfrm>
            <a:off x="6728787" y="1190338"/>
            <a:ext cx="1555773" cy="508784"/>
            <a:chOff x="6943296" y="513283"/>
            <a:chExt cx="213001" cy="129282"/>
          </a:xfrm>
        </p:grpSpPr>
        <p:sp>
          <p:nvSpPr>
            <p:cNvPr id="800" name="Google Shape;825;g286b00870f9_1_1135">
              <a:extLst>
                <a:ext uri="{FF2B5EF4-FFF2-40B4-BE49-F238E27FC236}">
                  <a16:creationId xmlns:a16="http://schemas.microsoft.com/office/drawing/2014/main" id="{F93D25D5-101F-1BA5-1024-D9731AEF3129}"/>
                </a:ext>
              </a:extLst>
            </p:cNvPr>
            <p:cNvSpPr/>
            <p:nvPr/>
          </p:nvSpPr>
          <p:spPr>
            <a:xfrm>
              <a:off x="6943296" y="579854"/>
              <a:ext cx="213000" cy="6271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1000">
                <a:solidFill>
                  <a:srgbClr val="000000"/>
                </a:solidFill>
                <a:latin typeface="Arial"/>
                <a:ea typeface="Arial"/>
                <a:cs typeface="Arial"/>
                <a:sym typeface="Arial"/>
              </a:endParaRPr>
            </a:p>
          </p:txBody>
        </p:sp>
        <p:sp>
          <p:nvSpPr>
            <p:cNvPr id="801" name="Google Shape;826;g286b00870f9_1_1135">
              <a:extLst>
                <a:ext uri="{FF2B5EF4-FFF2-40B4-BE49-F238E27FC236}">
                  <a16:creationId xmlns:a16="http://schemas.microsoft.com/office/drawing/2014/main" id="{ABA18693-36D2-29BA-BD48-43A646136B33}"/>
                </a:ext>
              </a:extLst>
            </p:cNvPr>
            <p:cNvSpPr/>
            <p:nvPr/>
          </p:nvSpPr>
          <p:spPr>
            <a:xfrm>
              <a:off x="6943297" y="513283"/>
              <a:ext cx="213000" cy="6657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Observatieprocedure</a:t>
              </a:r>
              <a:endParaRPr lang="en-US" sz="1000" b="1">
                <a:solidFill>
                  <a:srgbClr val="FFFFFF"/>
                </a:solidFill>
                <a:latin typeface="Arial"/>
                <a:ea typeface="Arial"/>
                <a:cs typeface="Arial"/>
              </a:endParaRPr>
            </a:p>
          </p:txBody>
        </p:sp>
      </p:grpSp>
      <p:cxnSp>
        <p:nvCxnSpPr>
          <p:cNvPr id="821" name="Straight Connector 820">
            <a:extLst>
              <a:ext uri="{FF2B5EF4-FFF2-40B4-BE49-F238E27FC236}">
                <a16:creationId xmlns:a16="http://schemas.microsoft.com/office/drawing/2014/main" id="{9CD06391-E394-AF4D-DF1E-53D0FE469729}"/>
              </a:ext>
            </a:extLst>
          </p:cNvPr>
          <p:cNvCxnSpPr>
            <a:cxnSpLocks/>
            <a:stCxn id="800" idx="2"/>
            <a:endCxn id="798" idx="0"/>
          </p:cNvCxnSpPr>
          <p:nvPr/>
        </p:nvCxnSpPr>
        <p:spPr>
          <a:xfrm>
            <a:off x="7506670" y="1699122"/>
            <a:ext cx="0" cy="276389"/>
          </a:xfrm>
          <a:prstGeom prst="line">
            <a:avLst/>
          </a:prstGeom>
        </p:spPr>
        <p:style>
          <a:lnRef idx="1">
            <a:schemeClr val="accent2"/>
          </a:lnRef>
          <a:fillRef idx="0">
            <a:schemeClr val="accent2"/>
          </a:fillRef>
          <a:effectRef idx="0">
            <a:schemeClr val="accent2"/>
          </a:effectRef>
          <a:fontRef idx="minor">
            <a:schemeClr val="tx1"/>
          </a:fontRef>
        </p:style>
      </p:cxnSp>
      <p:cxnSp>
        <p:nvCxnSpPr>
          <p:cNvPr id="835" name="Connector: Elbow 834">
            <a:extLst>
              <a:ext uri="{FF2B5EF4-FFF2-40B4-BE49-F238E27FC236}">
                <a16:creationId xmlns:a16="http://schemas.microsoft.com/office/drawing/2014/main" id="{D8F4FB9A-3D36-7A0D-A5D4-6AA09555DDB0}"/>
              </a:ext>
            </a:extLst>
          </p:cNvPr>
          <p:cNvCxnSpPr>
            <a:stCxn id="62" idx="0"/>
            <a:endCxn id="798" idx="3"/>
          </p:cNvCxnSpPr>
          <p:nvPr/>
        </p:nvCxnSpPr>
        <p:spPr>
          <a:xfrm rot="16200000" flipH="1">
            <a:off x="5971718" y="-101926"/>
            <a:ext cx="1195026" cy="3206647"/>
          </a:xfrm>
          <a:prstGeom prst="bentConnector4">
            <a:avLst>
              <a:gd name="adj1" fmla="val -19129"/>
              <a:gd name="adj2" fmla="val 107129"/>
            </a:avLst>
          </a:prstGeom>
        </p:spPr>
        <p:style>
          <a:lnRef idx="1">
            <a:schemeClr val="accent2"/>
          </a:lnRef>
          <a:fillRef idx="0">
            <a:schemeClr val="accent2"/>
          </a:fillRef>
          <a:effectRef idx="0">
            <a:schemeClr val="accent2"/>
          </a:effectRef>
          <a:fontRef idx="minor">
            <a:schemeClr val="tx1"/>
          </a:fontRef>
        </p:style>
      </p:cxnSp>
      <p:grpSp>
        <p:nvGrpSpPr>
          <p:cNvPr id="840" name="Google Shape;818;g286b00870f9_1_1135">
            <a:extLst>
              <a:ext uri="{FF2B5EF4-FFF2-40B4-BE49-F238E27FC236}">
                <a16:creationId xmlns:a16="http://schemas.microsoft.com/office/drawing/2014/main" id="{F948D124-4505-2C02-06B1-6D50EEBDDA05}"/>
              </a:ext>
            </a:extLst>
          </p:cNvPr>
          <p:cNvGrpSpPr/>
          <p:nvPr/>
        </p:nvGrpSpPr>
        <p:grpSpPr>
          <a:xfrm>
            <a:off x="6653566" y="2942145"/>
            <a:ext cx="962998" cy="462438"/>
            <a:chOff x="6943296" y="461407"/>
            <a:chExt cx="213000" cy="134490"/>
          </a:xfrm>
        </p:grpSpPr>
        <p:sp>
          <p:nvSpPr>
            <p:cNvPr id="841" name="Google Shape;819;g286b00870f9_1_1135">
              <a:extLst>
                <a:ext uri="{FF2B5EF4-FFF2-40B4-BE49-F238E27FC236}">
                  <a16:creationId xmlns:a16="http://schemas.microsoft.com/office/drawing/2014/main" id="{5DE49012-BEB2-B6AE-9235-B1C7645F765E}"/>
                </a:ext>
              </a:extLst>
            </p:cNvPr>
            <p:cNvSpPr/>
            <p:nvPr/>
          </p:nvSpPr>
          <p:spPr>
            <a:xfrm>
              <a:off x="6943296" y="533183"/>
              <a:ext cx="213000" cy="6271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identificator</a:t>
              </a:r>
              <a:endParaRPr sz="800">
                <a:solidFill>
                  <a:srgbClr val="000000"/>
                </a:solidFill>
                <a:latin typeface="Arial"/>
                <a:ea typeface="Arial"/>
                <a:cs typeface="Arial"/>
                <a:sym typeface="Arial"/>
              </a:endParaRPr>
            </a:p>
          </p:txBody>
        </p:sp>
        <p:sp>
          <p:nvSpPr>
            <p:cNvPr id="842" name="Google Shape;820;g286b00870f9_1_1135">
              <a:extLst>
                <a:ext uri="{FF2B5EF4-FFF2-40B4-BE49-F238E27FC236}">
                  <a16:creationId xmlns:a16="http://schemas.microsoft.com/office/drawing/2014/main" id="{2D2A8AED-D5DB-229A-61A1-340E98373879}"/>
                </a:ext>
              </a:extLst>
            </p:cNvPr>
            <p:cNvSpPr/>
            <p:nvPr/>
          </p:nvSpPr>
          <p:spPr>
            <a:xfrm>
              <a:off x="6943296" y="461407"/>
              <a:ext cx="213000" cy="717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Meter</a:t>
              </a:r>
              <a:endParaRPr lang="en-US" sz="1000">
                <a:solidFill>
                  <a:srgbClr val="373636"/>
                </a:solidFill>
                <a:latin typeface="Arial"/>
              </a:endParaRPr>
            </a:p>
          </p:txBody>
        </p:sp>
      </p:grpSp>
      <p:grpSp>
        <p:nvGrpSpPr>
          <p:cNvPr id="843" name="Google Shape;818;g286b00870f9_1_1135">
            <a:extLst>
              <a:ext uri="{FF2B5EF4-FFF2-40B4-BE49-F238E27FC236}">
                <a16:creationId xmlns:a16="http://schemas.microsoft.com/office/drawing/2014/main" id="{627C38D8-9614-F111-9642-26D5F9C9AA8F}"/>
              </a:ext>
            </a:extLst>
          </p:cNvPr>
          <p:cNvGrpSpPr/>
          <p:nvPr/>
        </p:nvGrpSpPr>
        <p:grpSpPr>
          <a:xfrm>
            <a:off x="8012013" y="3072758"/>
            <a:ext cx="970804" cy="574589"/>
            <a:chOff x="6943296" y="461407"/>
            <a:chExt cx="213000" cy="197453"/>
          </a:xfrm>
        </p:grpSpPr>
        <p:sp>
          <p:nvSpPr>
            <p:cNvPr id="844" name="Google Shape;819;g286b00870f9_1_1135">
              <a:extLst>
                <a:ext uri="{FF2B5EF4-FFF2-40B4-BE49-F238E27FC236}">
                  <a16:creationId xmlns:a16="http://schemas.microsoft.com/office/drawing/2014/main" id="{AD1F6ABD-0668-EC76-A93D-3DB8ADADF97D}"/>
                </a:ext>
              </a:extLst>
            </p:cNvPr>
            <p:cNvSpPr/>
            <p:nvPr/>
          </p:nvSpPr>
          <p:spPr>
            <a:xfrm>
              <a:off x="6943296" y="547590"/>
              <a:ext cx="213000" cy="11127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fabrikant</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 ^model</a:t>
              </a:r>
              <a:endParaRPr sz="800">
                <a:solidFill>
                  <a:srgbClr val="000000"/>
                </a:solidFill>
                <a:latin typeface="Arial"/>
                <a:ea typeface="Arial"/>
                <a:cs typeface="Arial"/>
                <a:sym typeface="Arial"/>
              </a:endParaRPr>
            </a:p>
          </p:txBody>
        </p:sp>
        <p:sp>
          <p:nvSpPr>
            <p:cNvPr id="846" name="Google Shape;820;g286b00870f9_1_1135">
              <a:extLst>
                <a:ext uri="{FF2B5EF4-FFF2-40B4-BE49-F238E27FC236}">
                  <a16:creationId xmlns:a16="http://schemas.microsoft.com/office/drawing/2014/main" id="{F362122A-022E-37C6-990C-B78D9A948C98}"/>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Metertype</a:t>
              </a:r>
              <a:endParaRPr lang="en-US" sz="1000">
                <a:solidFill>
                  <a:srgbClr val="373636"/>
                </a:solidFill>
                <a:latin typeface="Arial"/>
              </a:endParaRPr>
            </a:p>
          </p:txBody>
        </p:sp>
      </p:grpSp>
      <p:cxnSp>
        <p:nvCxnSpPr>
          <p:cNvPr id="850" name="Connector: Elbow 849">
            <a:extLst>
              <a:ext uri="{FF2B5EF4-FFF2-40B4-BE49-F238E27FC236}">
                <a16:creationId xmlns:a16="http://schemas.microsoft.com/office/drawing/2014/main" id="{C808C9CD-3BCF-09A2-B7BB-2231AFCB283F}"/>
              </a:ext>
            </a:extLst>
          </p:cNvPr>
          <p:cNvCxnSpPr>
            <a:cxnSpLocks/>
            <a:stCxn id="842" idx="0"/>
            <a:endCxn id="797" idx="2"/>
          </p:cNvCxnSpPr>
          <p:nvPr/>
        </p:nvCxnSpPr>
        <p:spPr>
          <a:xfrm rot="5400000" flipH="1" flipV="1">
            <a:off x="7100353" y="2535829"/>
            <a:ext cx="441029" cy="371605"/>
          </a:xfrm>
          <a:prstGeom prst="bent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1" name="Connector: Elbow 850">
            <a:extLst>
              <a:ext uri="{FF2B5EF4-FFF2-40B4-BE49-F238E27FC236}">
                <a16:creationId xmlns:a16="http://schemas.microsoft.com/office/drawing/2014/main" id="{83D753BA-F988-BAE0-2414-ED895D53EBF9}"/>
              </a:ext>
            </a:extLst>
          </p:cNvPr>
          <p:cNvCxnSpPr>
            <a:cxnSpLocks/>
            <a:stCxn id="846" idx="0"/>
            <a:endCxn id="797" idx="2"/>
          </p:cNvCxnSpPr>
          <p:nvPr/>
        </p:nvCxnSpPr>
        <p:spPr>
          <a:xfrm rot="16200000" flipV="1">
            <a:off x="7716222" y="2291564"/>
            <a:ext cx="571642" cy="990745"/>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56" name="Connector: Elbow 855">
            <a:extLst>
              <a:ext uri="{FF2B5EF4-FFF2-40B4-BE49-F238E27FC236}">
                <a16:creationId xmlns:a16="http://schemas.microsoft.com/office/drawing/2014/main" id="{38BF7A36-45E6-1919-51E3-C79648F0BB6B}"/>
              </a:ext>
            </a:extLst>
          </p:cNvPr>
          <p:cNvCxnSpPr>
            <a:cxnSpLocks/>
            <a:stCxn id="841" idx="3"/>
            <a:endCxn id="844" idx="1"/>
          </p:cNvCxnSpPr>
          <p:nvPr/>
        </p:nvCxnSpPr>
        <p:spPr>
          <a:xfrm>
            <a:off x="7616564" y="3296764"/>
            <a:ext cx="395449" cy="188685"/>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grpSp>
        <p:nvGrpSpPr>
          <p:cNvPr id="864" name="Google Shape;818;g286b00870f9_1_1135">
            <a:extLst>
              <a:ext uri="{FF2B5EF4-FFF2-40B4-BE49-F238E27FC236}">
                <a16:creationId xmlns:a16="http://schemas.microsoft.com/office/drawing/2014/main" id="{05CF2067-2790-BA92-D17F-C7FB95087621}"/>
              </a:ext>
            </a:extLst>
          </p:cNvPr>
          <p:cNvGrpSpPr/>
          <p:nvPr/>
        </p:nvGrpSpPr>
        <p:grpSpPr>
          <a:xfrm>
            <a:off x="6482517" y="4085724"/>
            <a:ext cx="1331771" cy="605112"/>
            <a:chOff x="6943296" y="461407"/>
            <a:chExt cx="213000" cy="207942"/>
          </a:xfrm>
        </p:grpSpPr>
        <p:sp>
          <p:nvSpPr>
            <p:cNvPr id="865" name="Google Shape;819;g286b00870f9_1_1135">
              <a:extLst>
                <a:ext uri="{FF2B5EF4-FFF2-40B4-BE49-F238E27FC236}">
                  <a16:creationId xmlns:a16="http://schemas.microsoft.com/office/drawing/2014/main" id="{E371DC6E-F918-2C7C-2F64-4416D5407BC1}"/>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DeploymentTijdstip</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gedeployedDoor:Agent</a:t>
              </a:r>
              <a:endParaRPr sz="800">
                <a:solidFill>
                  <a:srgbClr val="000000"/>
                </a:solidFill>
                <a:latin typeface="Arial"/>
                <a:ea typeface="Arial"/>
                <a:cs typeface="Arial"/>
                <a:sym typeface="Arial"/>
              </a:endParaRPr>
            </a:p>
          </p:txBody>
        </p:sp>
        <p:sp>
          <p:nvSpPr>
            <p:cNvPr id="866" name="Google Shape;820;g286b00870f9_1_1135">
              <a:extLst>
                <a:ext uri="{FF2B5EF4-FFF2-40B4-BE49-F238E27FC236}">
                  <a16:creationId xmlns:a16="http://schemas.microsoft.com/office/drawing/2014/main" id="{BE114CDE-856A-1639-1180-C010F0684D7F}"/>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Deployment</a:t>
              </a:r>
              <a:endParaRPr lang="en-US" sz="1000">
                <a:solidFill>
                  <a:srgbClr val="373636"/>
                </a:solidFill>
                <a:latin typeface="Arial"/>
              </a:endParaRPr>
            </a:p>
          </p:txBody>
        </p:sp>
      </p:grpSp>
      <p:cxnSp>
        <p:nvCxnSpPr>
          <p:cNvPr id="868" name="Straight Connector 867">
            <a:extLst>
              <a:ext uri="{FF2B5EF4-FFF2-40B4-BE49-F238E27FC236}">
                <a16:creationId xmlns:a16="http://schemas.microsoft.com/office/drawing/2014/main" id="{DD310814-A058-8112-1BC4-1AAF61E335AC}"/>
              </a:ext>
            </a:extLst>
          </p:cNvPr>
          <p:cNvCxnSpPr>
            <a:cxnSpLocks/>
            <a:stCxn id="866" idx="0"/>
            <a:endCxn id="841" idx="2"/>
          </p:cNvCxnSpPr>
          <p:nvPr/>
        </p:nvCxnSpPr>
        <p:spPr>
          <a:xfrm flipH="1" flipV="1">
            <a:off x="7135065" y="3404583"/>
            <a:ext cx="13338" cy="681141"/>
          </a:xfrm>
          <a:prstGeom prst="line">
            <a:avLst/>
          </a:prstGeom>
        </p:spPr>
        <p:style>
          <a:lnRef idx="1">
            <a:schemeClr val="accent2"/>
          </a:lnRef>
          <a:fillRef idx="0">
            <a:schemeClr val="accent2"/>
          </a:fillRef>
          <a:effectRef idx="0">
            <a:schemeClr val="accent2"/>
          </a:effectRef>
          <a:fontRef idx="minor">
            <a:schemeClr val="tx1"/>
          </a:fontRef>
        </p:style>
      </p:cxnSp>
      <p:cxnSp>
        <p:nvCxnSpPr>
          <p:cNvPr id="870" name="Connector: Elbow 869">
            <a:extLst>
              <a:ext uri="{FF2B5EF4-FFF2-40B4-BE49-F238E27FC236}">
                <a16:creationId xmlns:a16="http://schemas.microsoft.com/office/drawing/2014/main" id="{99AA31BF-5529-D0A2-F34B-CA156A922C79}"/>
              </a:ext>
            </a:extLst>
          </p:cNvPr>
          <p:cNvCxnSpPr>
            <a:stCxn id="8" idx="0"/>
            <a:endCxn id="819" idx="2"/>
          </p:cNvCxnSpPr>
          <p:nvPr/>
        </p:nvCxnSpPr>
        <p:spPr>
          <a:xfrm rot="16200000" flipV="1">
            <a:off x="911595" y="2639063"/>
            <a:ext cx="343441" cy="155782"/>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72" name="Connector: Elbow 871">
            <a:extLst>
              <a:ext uri="{FF2B5EF4-FFF2-40B4-BE49-F238E27FC236}">
                <a16:creationId xmlns:a16="http://schemas.microsoft.com/office/drawing/2014/main" id="{F7F88B07-EDAD-C916-63A5-54E6DF80A2CF}"/>
              </a:ext>
            </a:extLst>
          </p:cNvPr>
          <p:cNvCxnSpPr>
            <a:stCxn id="865" idx="2"/>
            <a:endCxn id="8" idx="1"/>
          </p:cNvCxnSpPr>
          <p:nvPr/>
        </p:nvCxnSpPr>
        <p:spPr>
          <a:xfrm rot="5400000" flipH="1">
            <a:off x="3072984" y="615417"/>
            <a:ext cx="1691442" cy="6459397"/>
          </a:xfrm>
          <a:prstGeom prst="bentConnector4">
            <a:avLst>
              <a:gd name="adj1" fmla="val -21524"/>
              <a:gd name="adj2" fmla="val 103539"/>
            </a:avLst>
          </a:prstGeom>
        </p:spPr>
        <p:style>
          <a:lnRef idx="1">
            <a:schemeClr val="accent2"/>
          </a:lnRef>
          <a:fillRef idx="0">
            <a:schemeClr val="accent2"/>
          </a:fillRef>
          <a:effectRef idx="0">
            <a:schemeClr val="accent2"/>
          </a:effectRef>
          <a:fontRef idx="minor">
            <a:schemeClr val="tx1"/>
          </a:fontRef>
        </p:style>
      </p:cxnSp>
      <p:grpSp>
        <p:nvGrpSpPr>
          <p:cNvPr id="875" name="Google Shape;818;g286b00870f9_1_1135">
            <a:extLst>
              <a:ext uri="{FF2B5EF4-FFF2-40B4-BE49-F238E27FC236}">
                <a16:creationId xmlns:a16="http://schemas.microsoft.com/office/drawing/2014/main" id="{CA8B0197-E269-7D8A-ACA5-7E4AB565C6D2}"/>
              </a:ext>
            </a:extLst>
          </p:cNvPr>
          <p:cNvGrpSpPr/>
          <p:nvPr/>
        </p:nvGrpSpPr>
        <p:grpSpPr>
          <a:xfrm>
            <a:off x="2709333" y="1134469"/>
            <a:ext cx="1063414" cy="373723"/>
            <a:chOff x="6943296" y="461407"/>
            <a:chExt cx="213000" cy="128427"/>
          </a:xfrm>
        </p:grpSpPr>
        <p:sp>
          <p:nvSpPr>
            <p:cNvPr id="876" name="Google Shape;819;g286b00870f9_1_1135">
              <a:extLst>
                <a:ext uri="{FF2B5EF4-FFF2-40B4-BE49-F238E27FC236}">
                  <a16:creationId xmlns:a16="http://schemas.microsoft.com/office/drawing/2014/main" id="{E1406259-2A71-3E04-CDA6-616EF10F6DC7}"/>
                </a:ext>
              </a:extLst>
            </p:cNvPr>
            <p:cNvSpPr/>
            <p:nvPr/>
          </p:nvSpPr>
          <p:spPr>
            <a:xfrm>
              <a:off x="6943296" y="547590"/>
              <a:ext cx="213000" cy="4224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877" name="Google Shape;820;g286b00870f9_1_1135">
              <a:extLst>
                <a:ext uri="{FF2B5EF4-FFF2-40B4-BE49-F238E27FC236}">
                  <a16:creationId xmlns:a16="http://schemas.microsoft.com/office/drawing/2014/main" id="{4A5A1CBC-4630-999C-13A3-7CD067E5C41E}"/>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Kenmerktype</a:t>
              </a:r>
              <a:endParaRPr lang="en-US" sz="1000">
                <a:solidFill>
                  <a:srgbClr val="373636"/>
                </a:solidFill>
                <a:latin typeface="Arial"/>
              </a:endParaRPr>
            </a:p>
          </p:txBody>
        </p:sp>
      </p:grpSp>
      <p:cxnSp>
        <p:nvCxnSpPr>
          <p:cNvPr id="887" name="Connector: Elbow 886">
            <a:extLst>
              <a:ext uri="{FF2B5EF4-FFF2-40B4-BE49-F238E27FC236}">
                <a16:creationId xmlns:a16="http://schemas.microsoft.com/office/drawing/2014/main" id="{A3876A49-95D7-CF1F-50C5-2974637E0DBC}"/>
              </a:ext>
            </a:extLst>
          </p:cNvPr>
          <p:cNvCxnSpPr>
            <a:stCxn id="59" idx="1"/>
            <a:endCxn id="876" idx="2"/>
          </p:cNvCxnSpPr>
          <p:nvPr/>
        </p:nvCxnSpPr>
        <p:spPr>
          <a:xfrm rot="10800000">
            <a:off x="3241041" y="1508192"/>
            <a:ext cx="812983" cy="800756"/>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895" name="Connector: Elbow 894">
            <a:extLst>
              <a:ext uri="{FF2B5EF4-FFF2-40B4-BE49-F238E27FC236}">
                <a16:creationId xmlns:a16="http://schemas.microsoft.com/office/drawing/2014/main" id="{AB9A13A6-95DB-64B1-8BA5-7B2813E48B3D}"/>
              </a:ext>
            </a:extLst>
          </p:cNvPr>
          <p:cNvCxnSpPr>
            <a:stCxn id="58" idx="3"/>
            <a:endCxn id="797" idx="1"/>
          </p:cNvCxnSpPr>
          <p:nvPr/>
        </p:nvCxnSpPr>
        <p:spPr>
          <a:xfrm flipV="1">
            <a:off x="5877792" y="2363710"/>
            <a:ext cx="962992" cy="369091"/>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896" name="Connector: Elbow 895">
            <a:extLst>
              <a:ext uri="{FF2B5EF4-FFF2-40B4-BE49-F238E27FC236}">
                <a16:creationId xmlns:a16="http://schemas.microsoft.com/office/drawing/2014/main" id="{3874999B-5305-3D4B-3C05-A715CE20EDA9}"/>
              </a:ext>
            </a:extLst>
          </p:cNvPr>
          <p:cNvCxnSpPr>
            <a:cxnSpLocks/>
            <a:stCxn id="877" idx="3"/>
            <a:endCxn id="798" idx="1"/>
          </p:cNvCxnSpPr>
          <p:nvPr/>
        </p:nvCxnSpPr>
        <p:spPr>
          <a:xfrm>
            <a:off x="3772747" y="1257868"/>
            <a:ext cx="3068037" cy="841042"/>
          </a:xfrm>
          <a:prstGeom prst="bentConnector3">
            <a:avLst>
              <a:gd name="adj1" fmla="val 6508"/>
            </a:avLst>
          </a:prstGeom>
          <a:ln w="12700">
            <a:prstDash val="dash"/>
          </a:ln>
        </p:spPr>
        <p:style>
          <a:lnRef idx="1">
            <a:schemeClr val="accent2"/>
          </a:lnRef>
          <a:fillRef idx="0">
            <a:schemeClr val="accent2"/>
          </a:fillRef>
          <a:effectRef idx="0">
            <a:schemeClr val="accent2"/>
          </a:effectRef>
          <a:fontRef idx="minor">
            <a:schemeClr val="tx1"/>
          </a:fontRef>
        </p:style>
      </p:cxnSp>
      <p:grpSp>
        <p:nvGrpSpPr>
          <p:cNvPr id="909" name="Google Shape;818;g286b00870f9_1_1135">
            <a:extLst>
              <a:ext uri="{FF2B5EF4-FFF2-40B4-BE49-F238E27FC236}">
                <a16:creationId xmlns:a16="http://schemas.microsoft.com/office/drawing/2014/main" id="{9323EE93-17A4-6412-552C-F0FA94C422B5}"/>
              </a:ext>
            </a:extLst>
          </p:cNvPr>
          <p:cNvGrpSpPr/>
          <p:nvPr/>
        </p:nvGrpSpPr>
        <p:grpSpPr>
          <a:xfrm>
            <a:off x="5103108" y="3235761"/>
            <a:ext cx="1079521" cy="605112"/>
            <a:chOff x="6943296" y="461407"/>
            <a:chExt cx="213000" cy="207942"/>
          </a:xfrm>
        </p:grpSpPr>
        <p:sp>
          <p:nvSpPr>
            <p:cNvPr id="910" name="Google Shape;819;g286b00870f9_1_1135">
              <a:extLst>
                <a:ext uri="{FF2B5EF4-FFF2-40B4-BE49-F238E27FC236}">
                  <a16:creationId xmlns:a16="http://schemas.microsoft.com/office/drawing/2014/main" id="{6F6E11F1-2811-BF93-8565-D789928D5922}"/>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Resultaat:Statistiek</a:t>
              </a:r>
              <a:endParaRPr sz="800">
                <a:solidFill>
                  <a:srgbClr val="000000"/>
                </a:solidFill>
                <a:latin typeface="Arial"/>
                <a:ea typeface="Arial"/>
                <a:cs typeface="Arial"/>
                <a:sym typeface="Arial"/>
              </a:endParaRPr>
            </a:p>
          </p:txBody>
        </p:sp>
        <p:sp>
          <p:nvSpPr>
            <p:cNvPr id="911" name="Google Shape;820;g286b00870f9_1_1135">
              <a:extLst>
                <a:ext uri="{FF2B5EF4-FFF2-40B4-BE49-F238E27FC236}">
                  <a16:creationId xmlns:a16="http://schemas.microsoft.com/office/drawing/2014/main" id="{1F9A989C-43AB-AE57-BDA5-F8BA48E8B47C}"/>
                </a:ext>
              </a:extLst>
            </p:cNvPr>
            <p:cNvSpPr/>
            <p:nvPr/>
          </p:nvSpPr>
          <p:spPr>
            <a:xfrm>
              <a:off x="6943296" y="461407"/>
              <a:ext cx="213000" cy="11264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Statistische-Observatie</a:t>
              </a:r>
              <a:endParaRPr lang="en-US" sz="1000">
                <a:solidFill>
                  <a:srgbClr val="373636"/>
                </a:solidFill>
                <a:latin typeface="Arial"/>
              </a:endParaRPr>
            </a:p>
          </p:txBody>
        </p:sp>
      </p:grpSp>
      <p:cxnSp>
        <p:nvCxnSpPr>
          <p:cNvPr id="913" name="Straight Arrow Connector 912">
            <a:extLst>
              <a:ext uri="{FF2B5EF4-FFF2-40B4-BE49-F238E27FC236}">
                <a16:creationId xmlns:a16="http://schemas.microsoft.com/office/drawing/2014/main" id="{687D76FA-FAA8-4E5E-7D75-83AFF4A4CE89}"/>
              </a:ext>
            </a:extLst>
          </p:cNvPr>
          <p:cNvCxnSpPr>
            <a:stCxn id="911" idx="0"/>
            <a:endCxn id="58" idx="2"/>
          </p:cNvCxnSpPr>
          <p:nvPr/>
        </p:nvCxnSpPr>
        <p:spPr>
          <a:xfrm flipH="1" flipV="1">
            <a:off x="4965908" y="3031086"/>
            <a:ext cx="676961" cy="20467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 name="Connector: Elbow 1">
            <a:extLst>
              <a:ext uri="{FF2B5EF4-FFF2-40B4-BE49-F238E27FC236}">
                <a16:creationId xmlns:a16="http://schemas.microsoft.com/office/drawing/2014/main" id="{3A06D36C-0404-DC6F-3552-0555621E2281}"/>
              </a:ext>
            </a:extLst>
          </p:cNvPr>
          <p:cNvCxnSpPr>
            <a:cxnSpLocks/>
            <a:stCxn id="40" idx="3"/>
            <a:endCxn id="58" idx="1"/>
          </p:cNvCxnSpPr>
          <p:nvPr/>
        </p:nvCxnSpPr>
        <p:spPr>
          <a:xfrm>
            <a:off x="3083186" y="2608626"/>
            <a:ext cx="970837" cy="124175"/>
          </a:xfrm>
          <a:prstGeom prst="bentConnector3">
            <a:avLst/>
          </a:prstGeom>
        </p:spPr>
        <p:style>
          <a:lnRef idx="1">
            <a:schemeClr val="accent2"/>
          </a:lnRef>
          <a:fillRef idx="0">
            <a:schemeClr val="accent2"/>
          </a:fillRef>
          <a:effectRef idx="0">
            <a:schemeClr val="accent2"/>
          </a:effectRef>
          <a:fontRef idx="minor">
            <a:schemeClr val="tx1"/>
          </a:fontRef>
        </p:style>
      </p:cxnSp>
      <p:sp>
        <p:nvSpPr>
          <p:cNvPr id="9" name="Rectangle: Diagonal Corners Rounded 8">
            <a:extLst>
              <a:ext uri="{FF2B5EF4-FFF2-40B4-BE49-F238E27FC236}">
                <a16:creationId xmlns:a16="http://schemas.microsoft.com/office/drawing/2014/main" id="{C0B40085-F3ED-5172-442B-B43F35F435F5}"/>
              </a:ext>
            </a:extLst>
          </p:cNvPr>
          <p:cNvSpPr/>
          <p:nvPr/>
        </p:nvSpPr>
        <p:spPr>
          <a:xfrm>
            <a:off x="8071338" y="86862"/>
            <a:ext cx="749164" cy="356996"/>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373636"/>
                </a:solidFill>
                <a:cs typeface="Arial"/>
                <a:hlinkClick r:id="rId3"/>
              </a:rPr>
              <a:t>UML</a:t>
            </a:r>
            <a:endParaRPr lang="en-US"/>
          </a:p>
        </p:txBody>
      </p:sp>
    </p:spTree>
    <p:extLst>
      <p:ext uri="{BB962C8B-B14F-4D97-AF65-F5344CB8AC3E}">
        <p14:creationId xmlns:p14="http://schemas.microsoft.com/office/powerpoint/2010/main" val="2357105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b429d96f97_1_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1</a:t>
            </a:r>
            <a:r>
              <a:rPr lang="en-GB" sz="3200" b="1" i="0" u="none" strike="noStrike" cap="none">
                <a:solidFill>
                  <a:srgbClr val="000000"/>
                </a:solidFill>
                <a:latin typeface="Arial"/>
                <a:ea typeface="Arial"/>
                <a:cs typeface="Arial"/>
                <a:sym typeface="Arial"/>
              </a:rPr>
              <a:t>.2 Tijd voor actie</a:t>
            </a:r>
            <a:endParaRPr sz="2100" b="1" i="0" u="none" strike="noStrike" cap="none">
              <a:solidFill>
                <a:srgbClr val="000000"/>
              </a:solidFill>
              <a:latin typeface="Arial"/>
              <a:ea typeface="Arial"/>
              <a:cs typeface="Arial"/>
              <a:sym typeface="Arial"/>
            </a:endParaRPr>
          </a:p>
        </p:txBody>
      </p:sp>
      <p:pic>
        <p:nvPicPr>
          <p:cNvPr id="614" name="Google Shape;614;g2b429d96f97_1_0"/>
          <p:cNvPicPr preferRelativeResize="0"/>
          <p:nvPr/>
        </p:nvPicPr>
        <p:blipFill rotWithShape="1">
          <a:blip r:embed="rId3">
            <a:alphaModFix/>
          </a:blip>
          <a:srcRect/>
          <a:stretch/>
        </p:blipFill>
        <p:spPr>
          <a:xfrm>
            <a:off x="3324" y="-30923"/>
            <a:ext cx="9206235" cy="5513778"/>
          </a:xfrm>
          <a:prstGeom prst="rect">
            <a:avLst/>
          </a:prstGeom>
          <a:noFill/>
          <a:ln>
            <a:noFill/>
          </a:ln>
        </p:spPr>
      </p:pic>
      <p:sp>
        <p:nvSpPr>
          <p:cNvPr id="2" name="TextBox 1">
            <a:extLst>
              <a:ext uri="{FF2B5EF4-FFF2-40B4-BE49-F238E27FC236}">
                <a16:creationId xmlns:a16="http://schemas.microsoft.com/office/drawing/2014/main" id="{E2354DCB-532D-6A68-4BAE-BEA99B784B19}"/>
              </a:ext>
            </a:extLst>
          </p:cNvPr>
          <p:cNvSpPr txBox="1"/>
          <p:nvPr/>
        </p:nvSpPr>
        <p:spPr>
          <a:xfrm>
            <a:off x="2356757" y="2279651"/>
            <a:ext cx="44304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baseline="30000" err="1">
                <a:solidFill>
                  <a:schemeClr val="tx1"/>
                </a:solidFill>
                <a:highlight>
                  <a:srgbClr val="FFFF00"/>
                </a:highlight>
              </a:rPr>
              <a:t>Tijd</a:t>
            </a:r>
            <a:r>
              <a:rPr lang="en-US" sz="4800" b="1" baseline="30000">
                <a:solidFill>
                  <a:schemeClr val="tx1"/>
                </a:solidFill>
                <a:highlight>
                  <a:srgbClr val="FFFF00"/>
                </a:highlight>
              </a:rPr>
              <a:t> </a:t>
            </a:r>
            <a:r>
              <a:rPr lang="en-US" sz="4800" b="1" baseline="30000" err="1">
                <a:solidFill>
                  <a:schemeClr val="tx1"/>
                </a:solidFill>
                <a:highlight>
                  <a:srgbClr val="FFFF00"/>
                </a:highlight>
              </a:rPr>
              <a:t>voor</a:t>
            </a:r>
            <a:r>
              <a:rPr lang="en-US" sz="4800" b="1" baseline="30000">
                <a:solidFill>
                  <a:schemeClr val="tx1"/>
                </a:solidFill>
                <a:highlight>
                  <a:srgbClr val="FFFF00"/>
                </a:highlight>
              </a:rPr>
              <a:t> </a:t>
            </a:r>
            <a:r>
              <a:rPr lang="en-US" sz="4800" b="1" baseline="30000" err="1">
                <a:solidFill>
                  <a:schemeClr val="tx1"/>
                </a:solidFill>
                <a:highlight>
                  <a:srgbClr val="FFFF00"/>
                </a:highlight>
              </a:rPr>
              <a:t>actie</a:t>
            </a:r>
            <a:r>
              <a:rPr lang="en-US" sz="4800" b="1" baseline="30000">
                <a:solidFill>
                  <a:schemeClr val="tx1"/>
                </a:solidFill>
                <a:highlight>
                  <a:srgbClr val="FFFF00"/>
                </a:highlight>
              </a:rPr>
              <a:t>!</a:t>
            </a:r>
          </a:p>
        </p:txBody>
      </p:sp>
    </p:spTree>
    <p:extLst>
      <p:ext uri="{BB962C8B-B14F-4D97-AF65-F5344CB8AC3E}">
        <p14:creationId xmlns:p14="http://schemas.microsoft.com/office/powerpoint/2010/main" val="3043768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9EF090-C234-EE23-47A0-D4D88A82D88C}"/>
              </a:ext>
            </a:extLst>
          </p:cNvPr>
          <p:cNvSpPr>
            <a:spLocks noGrp="1"/>
          </p:cNvSpPr>
          <p:nvPr>
            <p:ph type="body" idx="1"/>
          </p:nvPr>
        </p:nvSpPr>
        <p:spPr/>
        <p:txBody>
          <a:bodyPr/>
          <a:lstStyle/>
          <a:p>
            <a:r>
              <a:rPr lang="en-US" err="1"/>
              <a:t>Definities</a:t>
            </a:r>
            <a:endParaRPr lang="en-GB"/>
          </a:p>
        </p:txBody>
      </p:sp>
    </p:spTree>
    <p:extLst>
      <p:ext uri="{BB962C8B-B14F-4D97-AF65-F5344CB8AC3E}">
        <p14:creationId xmlns:p14="http://schemas.microsoft.com/office/powerpoint/2010/main" val="419354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279467-079B-7A93-911D-BD9DBF45B74E}"/>
              </a:ext>
            </a:extLst>
          </p:cNvPr>
          <p:cNvPicPr>
            <a:picLocks noChangeAspect="1"/>
          </p:cNvPicPr>
          <p:nvPr/>
        </p:nvPicPr>
        <p:blipFill>
          <a:blip r:embed="rId2"/>
          <a:stretch>
            <a:fillRect/>
          </a:stretch>
        </p:blipFill>
        <p:spPr>
          <a:xfrm>
            <a:off x="336713" y="0"/>
            <a:ext cx="5004294" cy="4775200"/>
          </a:xfrm>
          <a:prstGeom prst="rect">
            <a:avLst/>
          </a:prstGeom>
        </p:spPr>
      </p:pic>
      <p:grpSp>
        <p:nvGrpSpPr>
          <p:cNvPr id="5" name="Google Shape;818;g286b00870f9_1_1135">
            <a:extLst>
              <a:ext uri="{FF2B5EF4-FFF2-40B4-BE49-F238E27FC236}">
                <a16:creationId xmlns:a16="http://schemas.microsoft.com/office/drawing/2014/main" id="{64A39913-033D-53BA-D850-333FC7A078C6}"/>
              </a:ext>
            </a:extLst>
          </p:cNvPr>
          <p:cNvGrpSpPr/>
          <p:nvPr/>
        </p:nvGrpSpPr>
        <p:grpSpPr>
          <a:xfrm>
            <a:off x="7536471" y="2143616"/>
            <a:ext cx="1331771" cy="395569"/>
            <a:chOff x="6943296" y="461407"/>
            <a:chExt cx="213000" cy="135934"/>
          </a:xfrm>
        </p:grpSpPr>
        <p:sp>
          <p:nvSpPr>
            <p:cNvPr id="6" name="Google Shape;819;g286b00870f9_1_1135">
              <a:extLst>
                <a:ext uri="{FF2B5EF4-FFF2-40B4-BE49-F238E27FC236}">
                  <a16:creationId xmlns:a16="http://schemas.microsoft.com/office/drawing/2014/main" id="{5DB67DFE-307A-6E41-3931-DEAA9CA4F8FC}"/>
                </a:ext>
              </a:extLst>
            </p:cNvPr>
            <p:cNvSpPr/>
            <p:nvPr/>
          </p:nvSpPr>
          <p:spPr>
            <a:xfrm>
              <a:off x="6943296" y="547590"/>
              <a:ext cx="213000" cy="4975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800">
                <a:solidFill>
                  <a:srgbClr val="000000"/>
                </a:solidFill>
                <a:latin typeface="Arial"/>
                <a:ea typeface="Arial"/>
                <a:cs typeface="Arial"/>
                <a:sym typeface="Arial"/>
              </a:endParaRPr>
            </a:p>
          </p:txBody>
        </p:sp>
        <p:sp>
          <p:nvSpPr>
            <p:cNvPr id="7" name="Google Shape;820;g286b00870f9_1_1135">
              <a:extLst>
                <a:ext uri="{FF2B5EF4-FFF2-40B4-BE49-F238E27FC236}">
                  <a16:creationId xmlns:a16="http://schemas.microsoft.com/office/drawing/2014/main" id="{C1005C19-2486-4686-6E12-8D08A2175DEC}"/>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Sensor</a:t>
              </a:r>
              <a:endParaRPr lang="en-US" sz="1000">
                <a:solidFill>
                  <a:srgbClr val="373636"/>
                </a:solidFill>
                <a:latin typeface="Arial"/>
              </a:endParaRPr>
            </a:p>
          </p:txBody>
        </p:sp>
      </p:grpSp>
      <p:grpSp>
        <p:nvGrpSpPr>
          <p:cNvPr id="8" name="Google Shape;824;g286b00870f9_1_1135">
            <a:extLst>
              <a:ext uri="{FF2B5EF4-FFF2-40B4-BE49-F238E27FC236}">
                <a16:creationId xmlns:a16="http://schemas.microsoft.com/office/drawing/2014/main" id="{B9CE52EE-05CF-6EBA-7F9E-847F9519F32D}"/>
              </a:ext>
            </a:extLst>
          </p:cNvPr>
          <p:cNvGrpSpPr/>
          <p:nvPr/>
        </p:nvGrpSpPr>
        <p:grpSpPr>
          <a:xfrm>
            <a:off x="7424474" y="931864"/>
            <a:ext cx="1555773" cy="416879"/>
            <a:chOff x="6943296" y="513283"/>
            <a:chExt cx="213001" cy="105929"/>
          </a:xfrm>
        </p:grpSpPr>
        <p:sp>
          <p:nvSpPr>
            <p:cNvPr id="9" name="Google Shape;825;g286b00870f9_1_1135">
              <a:extLst>
                <a:ext uri="{FF2B5EF4-FFF2-40B4-BE49-F238E27FC236}">
                  <a16:creationId xmlns:a16="http://schemas.microsoft.com/office/drawing/2014/main" id="{A446F20E-E102-0EAA-2D55-CD123119C0FB}"/>
                </a:ext>
              </a:extLst>
            </p:cNvPr>
            <p:cNvSpPr/>
            <p:nvPr/>
          </p:nvSpPr>
          <p:spPr>
            <a:xfrm>
              <a:off x="6943296" y="579854"/>
              <a:ext cx="213000" cy="39358"/>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sz="1000">
                <a:solidFill>
                  <a:srgbClr val="000000"/>
                </a:solidFill>
                <a:latin typeface="Arial"/>
                <a:ea typeface="Arial"/>
                <a:cs typeface="Arial"/>
                <a:sym typeface="Arial"/>
              </a:endParaRPr>
            </a:p>
          </p:txBody>
        </p:sp>
        <p:sp>
          <p:nvSpPr>
            <p:cNvPr id="10" name="Google Shape;826;g286b00870f9_1_1135">
              <a:extLst>
                <a:ext uri="{FF2B5EF4-FFF2-40B4-BE49-F238E27FC236}">
                  <a16:creationId xmlns:a16="http://schemas.microsoft.com/office/drawing/2014/main" id="{41F2D11B-6FB2-E2EE-03A2-49D64159356A}"/>
                </a:ext>
              </a:extLst>
            </p:cNvPr>
            <p:cNvSpPr/>
            <p:nvPr/>
          </p:nvSpPr>
          <p:spPr>
            <a:xfrm>
              <a:off x="6943297" y="513283"/>
              <a:ext cx="213000" cy="6657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Observatieprocedure</a:t>
              </a:r>
              <a:endParaRPr lang="en-US" sz="1000" b="1">
                <a:solidFill>
                  <a:srgbClr val="FFFFFF"/>
                </a:solidFill>
                <a:latin typeface="Arial"/>
                <a:ea typeface="Arial"/>
                <a:cs typeface="Arial"/>
              </a:endParaRPr>
            </a:p>
          </p:txBody>
        </p:sp>
      </p:grpSp>
      <p:cxnSp>
        <p:nvCxnSpPr>
          <p:cNvPr id="11" name="Straight Connector 10">
            <a:extLst>
              <a:ext uri="{FF2B5EF4-FFF2-40B4-BE49-F238E27FC236}">
                <a16:creationId xmlns:a16="http://schemas.microsoft.com/office/drawing/2014/main" id="{D372FE55-3611-B0B7-E0AC-A0BE43AB2474}"/>
              </a:ext>
            </a:extLst>
          </p:cNvPr>
          <p:cNvCxnSpPr>
            <a:cxnSpLocks/>
            <a:stCxn id="9" idx="2"/>
            <a:endCxn id="7" idx="0"/>
          </p:cNvCxnSpPr>
          <p:nvPr/>
        </p:nvCxnSpPr>
        <p:spPr>
          <a:xfrm>
            <a:off x="8202357" y="1348743"/>
            <a:ext cx="0" cy="794873"/>
          </a:xfrm>
          <a:prstGeom prst="line">
            <a:avLst/>
          </a:prstGeom>
        </p:spPr>
        <p:style>
          <a:lnRef idx="1">
            <a:schemeClr val="accent2"/>
          </a:lnRef>
          <a:fillRef idx="0">
            <a:schemeClr val="accent2"/>
          </a:fillRef>
          <a:effectRef idx="0">
            <a:schemeClr val="accent2"/>
          </a:effectRef>
          <a:fontRef idx="minor">
            <a:schemeClr val="tx1"/>
          </a:fontRef>
        </p:style>
      </p:cxnSp>
      <p:grpSp>
        <p:nvGrpSpPr>
          <p:cNvPr id="12" name="Google Shape;818;g286b00870f9_1_1135">
            <a:extLst>
              <a:ext uri="{FF2B5EF4-FFF2-40B4-BE49-F238E27FC236}">
                <a16:creationId xmlns:a16="http://schemas.microsoft.com/office/drawing/2014/main" id="{A88F4803-041D-565C-31A2-B0F56D2B7C7E}"/>
              </a:ext>
            </a:extLst>
          </p:cNvPr>
          <p:cNvGrpSpPr/>
          <p:nvPr/>
        </p:nvGrpSpPr>
        <p:grpSpPr>
          <a:xfrm>
            <a:off x="6574718" y="1535657"/>
            <a:ext cx="1063414" cy="373723"/>
            <a:chOff x="6943296" y="461407"/>
            <a:chExt cx="213000" cy="128427"/>
          </a:xfrm>
        </p:grpSpPr>
        <p:sp>
          <p:nvSpPr>
            <p:cNvPr id="13" name="Google Shape;819;g286b00870f9_1_1135">
              <a:extLst>
                <a:ext uri="{FF2B5EF4-FFF2-40B4-BE49-F238E27FC236}">
                  <a16:creationId xmlns:a16="http://schemas.microsoft.com/office/drawing/2014/main" id="{D07BDA3C-C437-6B32-5F49-A8F7D17AE5B9}"/>
                </a:ext>
              </a:extLst>
            </p:cNvPr>
            <p:cNvSpPr/>
            <p:nvPr/>
          </p:nvSpPr>
          <p:spPr>
            <a:xfrm>
              <a:off x="6943296" y="547590"/>
              <a:ext cx="213000" cy="4224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14" name="Google Shape;820;g286b00870f9_1_1135">
              <a:extLst>
                <a:ext uri="{FF2B5EF4-FFF2-40B4-BE49-F238E27FC236}">
                  <a16:creationId xmlns:a16="http://schemas.microsoft.com/office/drawing/2014/main" id="{572EA3F1-A769-B534-2943-D0C37BF617FB}"/>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Kenmerktype</a:t>
              </a:r>
              <a:endParaRPr lang="en-US" sz="1000">
                <a:solidFill>
                  <a:srgbClr val="373636"/>
                </a:solidFill>
                <a:latin typeface="Arial"/>
              </a:endParaRPr>
            </a:p>
          </p:txBody>
        </p:sp>
      </p:grpSp>
      <p:cxnSp>
        <p:nvCxnSpPr>
          <p:cNvPr id="15" name="Connector: Elbow 14">
            <a:extLst>
              <a:ext uri="{FF2B5EF4-FFF2-40B4-BE49-F238E27FC236}">
                <a16:creationId xmlns:a16="http://schemas.microsoft.com/office/drawing/2014/main" id="{D37BA4C1-682B-7FDC-8EE6-9FCA04C850B6}"/>
              </a:ext>
            </a:extLst>
          </p:cNvPr>
          <p:cNvCxnSpPr>
            <a:cxnSpLocks/>
            <a:stCxn id="13" idx="2"/>
            <a:endCxn id="7" idx="1"/>
          </p:cNvCxnSpPr>
          <p:nvPr/>
        </p:nvCxnSpPr>
        <p:spPr>
          <a:xfrm rot="16200000" flipH="1">
            <a:off x="7142631" y="1873174"/>
            <a:ext cx="357635" cy="430046"/>
          </a:xfrm>
          <a:prstGeom prst="bentConnector2">
            <a:avLst/>
          </a:prstGeom>
          <a:ln w="12700">
            <a:prstDash val="dash"/>
          </a:ln>
        </p:spPr>
        <p:style>
          <a:lnRef idx="1">
            <a:schemeClr val="accent2"/>
          </a:lnRef>
          <a:fillRef idx="0">
            <a:schemeClr val="accent2"/>
          </a:fillRef>
          <a:effectRef idx="0">
            <a:schemeClr val="accent2"/>
          </a:effectRef>
          <a:fontRef idx="minor">
            <a:schemeClr val="tx1"/>
          </a:fontRef>
        </p:style>
      </p:cxnSp>
      <p:pic>
        <p:nvPicPr>
          <p:cNvPr id="2" name="Picture 1">
            <a:extLst>
              <a:ext uri="{FF2B5EF4-FFF2-40B4-BE49-F238E27FC236}">
                <a16:creationId xmlns:a16="http://schemas.microsoft.com/office/drawing/2014/main" id="{6CD23839-0FBC-5033-DCBE-27F3D9FF7A9D}"/>
              </a:ext>
            </a:extLst>
          </p:cNvPr>
          <p:cNvPicPr>
            <a:picLocks noChangeAspect="1"/>
          </p:cNvPicPr>
          <p:nvPr/>
        </p:nvPicPr>
        <p:blipFill rotWithShape="1">
          <a:blip r:embed="rId3"/>
          <a:srcRect t="58977" r="18196"/>
          <a:stretch/>
        </p:blipFill>
        <p:spPr>
          <a:xfrm>
            <a:off x="4984267" y="3033486"/>
            <a:ext cx="4120217" cy="2110014"/>
          </a:xfrm>
          <a:prstGeom prst="rect">
            <a:avLst/>
          </a:prstGeom>
        </p:spPr>
      </p:pic>
      <p:grpSp>
        <p:nvGrpSpPr>
          <p:cNvPr id="16" name="Google Shape;807;g286b00870f9_1_1135">
            <a:extLst>
              <a:ext uri="{FF2B5EF4-FFF2-40B4-BE49-F238E27FC236}">
                <a16:creationId xmlns:a16="http://schemas.microsoft.com/office/drawing/2014/main" id="{BF3EFA67-75F5-AA4A-620B-E22DEA511981}"/>
              </a:ext>
            </a:extLst>
          </p:cNvPr>
          <p:cNvGrpSpPr/>
          <p:nvPr/>
        </p:nvGrpSpPr>
        <p:grpSpPr>
          <a:xfrm>
            <a:off x="5844272" y="825816"/>
            <a:ext cx="1262153" cy="431864"/>
            <a:chOff x="6943296" y="534441"/>
            <a:chExt cx="213000" cy="87673"/>
          </a:xfrm>
        </p:grpSpPr>
        <p:sp>
          <p:nvSpPr>
            <p:cNvPr id="18" name="Google Shape;808;g286b00870f9_1_1135">
              <a:extLst>
                <a:ext uri="{FF2B5EF4-FFF2-40B4-BE49-F238E27FC236}">
                  <a16:creationId xmlns:a16="http://schemas.microsoft.com/office/drawing/2014/main" id="{A79C0754-D2F2-1B7E-CD7B-CA1099B3B257}"/>
                </a:ext>
              </a:extLst>
            </p:cNvPr>
            <p:cNvSpPr/>
            <p:nvPr/>
          </p:nvSpPr>
          <p:spPr>
            <a:xfrm>
              <a:off x="6943296" y="590669"/>
              <a:ext cx="213000" cy="3144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19" name="Google Shape;809;g286b00870f9_1_1135">
              <a:extLst>
                <a:ext uri="{FF2B5EF4-FFF2-40B4-BE49-F238E27FC236}">
                  <a16:creationId xmlns:a16="http://schemas.microsoft.com/office/drawing/2014/main" id="{19B84587-E1D0-A681-3026-C1B5D57C0A51}"/>
                </a:ext>
              </a:extLst>
            </p:cNvPr>
            <p:cNvSpPr/>
            <p:nvPr/>
          </p:nvSpPr>
          <p:spPr>
            <a:xfrm>
              <a:off x="6943296" y="534441"/>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cxnSp>
        <p:nvCxnSpPr>
          <p:cNvPr id="23" name="Connector: Elbow 22">
            <a:extLst>
              <a:ext uri="{FF2B5EF4-FFF2-40B4-BE49-F238E27FC236}">
                <a16:creationId xmlns:a16="http://schemas.microsoft.com/office/drawing/2014/main" id="{E4ABC95F-2A06-E576-029B-F5584D7F1916}"/>
              </a:ext>
            </a:extLst>
          </p:cNvPr>
          <p:cNvCxnSpPr>
            <a:stCxn id="14" idx="1"/>
            <a:endCxn id="18" idx="2"/>
          </p:cNvCxnSpPr>
          <p:nvPr/>
        </p:nvCxnSpPr>
        <p:spPr>
          <a:xfrm rot="10800000">
            <a:off x="6475350" y="1257680"/>
            <a:ext cx="99369" cy="401376"/>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24" name="Connector: Elbow 23">
            <a:extLst>
              <a:ext uri="{FF2B5EF4-FFF2-40B4-BE49-F238E27FC236}">
                <a16:creationId xmlns:a16="http://schemas.microsoft.com/office/drawing/2014/main" id="{9EC09408-924F-9777-0CF2-E0B85EE15EF6}"/>
              </a:ext>
            </a:extLst>
          </p:cNvPr>
          <p:cNvCxnSpPr>
            <a:cxnSpLocks/>
            <a:stCxn id="10" idx="1"/>
            <a:endCxn id="19" idx="3"/>
          </p:cNvCxnSpPr>
          <p:nvPr/>
        </p:nvCxnSpPr>
        <p:spPr>
          <a:xfrm rot="10800000">
            <a:off x="7106425" y="963096"/>
            <a:ext cx="318056" cy="99763"/>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cxnSp>
        <p:nvCxnSpPr>
          <p:cNvPr id="27" name="Connector: Elbow 26">
            <a:extLst>
              <a:ext uri="{FF2B5EF4-FFF2-40B4-BE49-F238E27FC236}">
                <a16:creationId xmlns:a16="http://schemas.microsoft.com/office/drawing/2014/main" id="{3FFDB09B-534E-424B-61BE-42F60D4034FF}"/>
              </a:ext>
            </a:extLst>
          </p:cNvPr>
          <p:cNvCxnSpPr>
            <a:cxnSpLocks/>
            <a:stCxn id="6" idx="2"/>
            <a:endCxn id="18" idx="1"/>
          </p:cNvCxnSpPr>
          <p:nvPr/>
        </p:nvCxnSpPr>
        <p:spPr>
          <a:xfrm rot="5400000" flipH="1">
            <a:off x="6343839" y="680668"/>
            <a:ext cx="1358951" cy="2358085"/>
          </a:xfrm>
          <a:prstGeom prst="bentConnector4">
            <a:avLst>
              <a:gd name="adj1" fmla="val -16822"/>
              <a:gd name="adj2" fmla="val 109694"/>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71406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8F93B4E-6FCA-F88B-CAB5-D1DD178EBD2D}"/>
              </a:ext>
            </a:extLst>
          </p:cNvPr>
          <p:cNvPicPr>
            <a:picLocks noChangeAspect="1"/>
          </p:cNvPicPr>
          <p:nvPr/>
        </p:nvPicPr>
        <p:blipFill>
          <a:blip r:embed="rId2"/>
          <a:stretch>
            <a:fillRect/>
          </a:stretch>
        </p:blipFill>
        <p:spPr>
          <a:xfrm>
            <a:off x="332088" y="23822"/>
            <a:ext cx="4330190" cy="3593137"/>
          </a:xfrm>
          <a:prstGeom prst="rect">
            <a:avLst/>
          </a:prstGeom>
        </p:spPr>
      </p:pic>
      <p:pic>
        <p:nvPicPr>
          <p:cNvPr id="16" name="Picture 15">
            <a:extLst>
              <a:ext uri="{FF2B5EF4-FFF2-40B4-BE49-F238E27FC236}">
                <a16:creationId xmlns:a16="http://schemas.microsoft.com/office/drawing/2014/main" id="{7A3E2F04-285B-DFB7-27FA-25FB41E75DA7}"/>
              </a:ext>
            </a:extLst>
          </p:cNvPr>
          <p:cNvPicPr>
            <a:picLocks noChangeAspect="1"/>
          </p:cNvPicPr>
          <p:nvPr/>
        </p:nvPicPr>
        <p:blipFill>
          <a:blip r:embed="rId3"/>
          <a:stretch>
            <a:fillRect/>
          </a:stretch>
        </p:blipFill>
        <p:spPr>
          <a:xfrm>
            <a:off x="332088" y="3541595"/>
            <a:ext cx="5784427" cy="1578082"/>
          </a:xfrm>
          <a:prstGeom prst="rect">
            <a:avLst/>
          </a:prstGeom>
        </p:spPr>
      </p:pic>
      <p:pic>
        <p:nvPicPr>
          <p:cNvPr id="7" name="Picture 6">
            <a:extLst>
              <a:ext uri="{FF2B5EF4-FFF2-40B4-BE49-F238E27FC236}">
                <a16:creationId xmlns:a16="http://schemas.microsoft.com/office/drawing/2014/main" id="{F1DE5B20-5147-C50E-F033-2605E9033291}"/>
              </a:ext>
            </a:extLst>
          </p:cNvPr>
          <p:cNvPicPr>
            <a:picLocks noChangeAspect="1"/>
          </p:cNvPicPr>
          <p:nvPr/>
        </p:nvPicPr>
        <p:blipFill>
          <a:blip r:embed="rId4"/>
          <a:stretch>
            <a:fillRect/>
          </a:stretch>
        </p:blipFill>
        <p:spPr>
          <a:xfrm>
            <a:off x="4761652" y="23823"/>
            <a:ext cx="4278741" cy="3763821"/>
          </a:xfrm>
          <a:prstGeom prst="rect">
            <a:avLst/>
          </a:prstGeom>
        </p:spPr>
      </p:pic>
      <p:sp>
        <p:nvSpPr>
          <p:cNvPr id="17" name="Rectangle 16">
            <a:extLst>
              <a:ext uri="{FF2B5EF4-FFF2-40B4-BE49-F238E27FC236}">
                <a16:creationId xmlns:a16="http://schemas.microsoft.com/office/drawing/2014/main" id="{EA460F1D-94A1-7E3E-F176-0257DB436FA1}"/>
              </a:ext>
            </a:extLst>
          </p:cNvPr>
          <p:cNvSpPr/>
          <p:nvPr/>
        </p:nvSpPr>
        <p:spPr>
          <a:xfrm>
            <a:off x="4856479" y="4897119"/>
            <a:ext cx="1225974" cy="1828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702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6" name="Google Shape;936;p3"/>
          <p:cNvSpPr txBox="1">
            <a:spLocks noGrp="1"/>
          </p:cNvSpPr>
          <p:nvPr>
            <p:ph type="title"/>
          </p:nvPr>
        </p:nvSpPr>
        <p:spPr>
          <a:xfrm>
            <a:off x="454738" y="572582"/>
            <a:ext cx="4203622" cy="527633"/>
          </a:xfrm>
          <a:prstGeom prst="rect">
            <a:avLst/>
          </a:prstGeom>
          <a:noFill/>
          <a:ln>
            <a:noFill/>
          </a:ln>
        </p:spPr>
        <p:txBody>
          <a:bodyPr spcFirstLastPara="1" wrap="square" lIns="68550" tIns="34275" rIns="68550" bIns="34275" anchor="t" anchorCtr="0">
            <a:noAutofit/>
          </a:bodyPr>
          <a:lstStyle/>
          <a:p>
            <a:pPr>
              <a:lnSpc>
                <a:spcPct val="100000"/>
              </a:lnSpc>
              <a:buClr>
                <a:srgbClr val="000000"/>
              </a:buClr>
              <a:buSzPts val="3200"/>
            </a:pPr>
            <a:r>
              <a:rPr lang="en-GB" sz="3200" b="1">
                <a:solidFill>
                  <a:srgbClr val="000000"/>
                </a:solidFill>
                <a:latin typeface="Arial"/>
                <a:cs typeface="Arial"/>
              </a:rPr>
              <a:t>PIO-</a:t>
            </a:r>
            <a:r>
              <a:rPr lang="en-GB" sz="3200" b="1" err="1">
                <a:solidFill>
                  <a:srgbClr val="000000"/>
                </a:solidFill>
                <a:latin typeface="Arial"/>
                <a:cs typeface="Arial"/>
              </a:rPr>
              <a:t>traject</a:t>
            </a:r>
            <a:r>
              <a:rPr lang="en-GB" sz="3200" b="1">
                <a:solidFill>
                  <a:srgbClr val="000000"/>
                </a:solidFill>
                <a:latin typeface="Arial"/>
                <a:cs typeface="Arial"/>
              </a:rPr>
              <a:t> Doelstellingen</a:t>
            </a:r>
            <a:endParaRPr sz="3200" b="1">
              <a:solidFill>
                <a:srgbClr val="000000"/>
              </a:solidFill>
              <a:latin typeface="Arial"/>
              <a:cs typeface="Arial"/>
            </a:endParaRPr>
          </a:p>
        </p:txBody>
      </p:sp>
      <p:sp>
        <p:nvSpPr>
          <p:cNvPr id="939" name="Google Shape;939;p3"/>
          <p:cNvSpPr txBox="1"/>
          <p:nvPr/>
        </p:nvSpPr>
        <p:spPr>
          <a:xfrm>
            <a:off x="337687" y="1996605"/>
            <a:ext cx="3975719" cy="265454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700"/>
              <a:buFont typeface="Arial"/>
              <a:buNone/>
            </a:pPr>
            <a:endParaRPr lang="en-GB" b="1" i="0" u="none" strike="noStrike" cap="none">
              <a:solidFill>
                <a:srgbClr val="373636"/>
              </a:solidFill>
              <a:latin typeface="Arial"/>
              <a:ea typeface="Arial"/>
              <a:cs typeface="Arial"/>
            </a:endParaRPr>
          </a:p>
          <a:p>
            <a:pPr marL="342900" indent="-342900">
              <a:buSzPts val="1200"/>
              <a:buAutoNum type="arabicPeriod"/>
            </a:pPr>
            <a:r>
              <a:rPr lang="en-GB" b="1" err="1">
                <a:solidFill>
                  <a:srgbClr val="373636"/>
                </a:solidFill>
              </a:rPr>
              <a:t>Verbruiksgegevens</a:t>
            </a:r>
            <a:r>
              <a:rPr lang="en-GB">
                <a:solidFill>
                  <a:srgbClr val="373636"/>
                </a:solidFill>
              </a:rPr>
              <a:t> van </a:t>
            </a:r>
            <a:r>
              <a:rPr lang="en-GB" err="1">
                <a:solidFill>
                  <a:srgbClr val="373636"/>
                </a:solidFill>
              </a:rPr>
              <a:t>drinkwater</a:t>
            </a:r>
            <a:r>
              <a:rPr lang="en-GB">
                <a:solidFill>
                  <a:srgbClr val="373636"/>
                </a:solidFill>
              </a:rPr>
              <a:t> met </a:t>
            </a:r>
            <a:r>
              <a:rPr lang="en-GB" err="1">
                <a:solidFill>
                  <a:srgbClr val="373636"/>
                </a:solidFill>
              </a:rPr>
              <a:t>een</a:t>
            </a:r>
            <a:r>
              <a:rPr lang="en-GB">
                <a:solidFill>
                  <a:srgbClr val="373636"/>
                </a:solidFill>
              </a:rPr>
              <a:t> </a:t>
            </a:r>
            <a:r>
              <a:rPr lang="en-GB" err="1">
                <a:solidFill>
                  <a:srgbClr val="373636"/>
                </a:solidFill>
              </a:rPr>
              <a:t>fijner</a:t>
            </a:r>
            <a:r>
              <a:rPr lang="en-GB">
                <a:solidFill>
                  <a:srgbClr val="373636"/>
                </a:solidFill>
              </a:rPr>
              <a:t> detail </a:t>
            </a:r>
            <a:r>
              <a:rPr lang="en-GB" b="1" err="1">
                <a:solidFill>
                  <a:srgbClr val="373636"/>
                </a:solidFill>
              </a:rPr>
              <a:t>ter</a:t>
            </a:r>
            <a:r>
              <a:rPr lang="en-GB" b="1">
                <a:solidFill>
                  <a:srgbClr val="373636"/>
                </a:solidFill>
              </a:rPr>
              <a:t> </a:t>
            </a:r>
            <a:r>
              <a:rPr lang="en-GB" b="1" err="1">
                <a:solidFill>
                  <a:srgbClr val="373636"/>
                </a:solidFill>
              </a:rPr>
              <a:t>beschikking</a:t>
            </a:r>
            <a:r>
              <a:rPr lang="en-GB" b="1">
                <a:solidFill>
                  <a:srgbClr val="373636"/>
                </a:solidFill>
              </a:rPr>
              <a:t> </a:t>
            </a:r>
            <a:r>
              <a:rPr lang="en-GB" b="1" err="1">
                <a:solidFill>
                  <a:srgbClr val="373636"/>
                </a:solidFill>
              </a:rPr>
              <a:t>stellen</a:t>
            </a:r>
            <a:r>
              <a:rPr lang="en-GB">
                <a:solidFill>
                  <a:srgbClr val="373636"/>
                </a:solidFill>
              </a:rPr>
              <a:t>, </a:t>
            </a:r>
            <a:r>
              <a:rPr lang="en-GB" err="1">
                <a:solidFill>
                  <a:srgbClr val="373636"/>
                </a:solidFill>
              </a:rPr>
              <a:t>zowel</a:t>
            </a:r>
            <a:r>
              <a:rPr lang="en-GB">
                <a:solidFill>
                  <a:srgbClr val="373636"/>
                </a:solidFill>
              </a:rPr>
              <a:t> in de </a:t>
            </a:r>
            <a:r>
              <a:rPr lang="en-GB" b="1" err="1">
                <a:solidFill>
                  <a:srgbClr val="373636"/>
                </a:solidFill>
              </a:rPr>
              <a:t>tijd</a:t>
            </a:r>
            <a:r>
              <a:rPr lang="en-GB">
                <a:solidFill>
                  <a:srgbClr val="373636"/>
                </a:solidFill>
              </a:rPr>
              <a:t> </a:t>
            </a:r>
            <a:r>
              <a:rPr lang="en-GB" err="1">
                <a:solidFill>
                  <a:srgbClr val="373636"/>
                </a:solidFill>
              </a:rPr>
              <a:t>als</a:t>
            </a:r>
            <a:r>
              <a:rPr lang="en-GB">
                <a:solidFill>
                  <a:srgbClr val="373636"/>
                </a:solidFill>
              </a:rPr>
              <a:t> in de </a:t>
            </a:r>
            <a:r>
              <a:rPr lang="en-GB" b="1" err="1">
                <a:solidFill>
                  <a:srgbClr val="373636"/>
                </a:solidFill>
              </a:rPr>
              <a:t>ruimte</a:t>
            </a:r>
            <a:r>
              <a:rPr lang="en-GB">
                <a:solidFill>
                  <a:srgbClr val="373636"/>
                </a:solidFill>
              </a:rPr>
              <a:t>.</a:t>
            </a:r>
            <a:br>
              <a:rPr lang="en-US">
                <a:solidFill>
                  <a:srgbClr val="373636"/>
                </a:solidFill>
              </a:rPr>
            </a:br>
            <a:endParaRPr lang="en-GB">
              <a:solidFill>
                <a:srgbClr val="373636"/>
              </a:solidFill>
            </a:endParaRPr>
          </a:p>
          <a:p>
            <a:pPr marL="342900" indent="-342900">
              <a:buSzPts val="1200"/>
              <a:buAutoNum type="arabicPeriod"/>
            </a:pPr>
            <a:r>
              <a:rPr lang="en-GB" b="1" err="1">
                <a:solidFill>
                  <a:srgbClr val="373636"/>
                </a:solidFill>
              </a:rPr>
              <a:t>Verbruiksgegevens</a:t>
            </a:r>
            <a:r>
              <a:rPr lang="en-GB">
                <a:solidFill>
                  <a:srgbClr val="373636"/>
                </a:solidFill>
              </a:rPr>
              <a:t> op </a:t>
            </a:r>
            <a:r>
              <a:rPr lang="en-GB" err="1">
                <a:solidFill>
                  <a:srgbClr val="373636"/>
                </a:solidFill>
              </a:rPr>
              <a:t>een</a:t>
            </a:r>
            <a:r>
              <a:rPr lang="en-GB">
                <a:solidFill>
                  <a:srgbClr val="373636"/>
                </a:solidFill>
              </a:rPr>
              <a:t> </a:t>
            </a:r>
            <a:r>
              <a:rPr lang="en-GB" b="1" err="1">
                <a:solidFill>
                  <a:srgbClr val="373636"/>
                </a:solidFill>
              </a:rPr>
              <a:t>ruimtelijke</a:t>
            </a:r>
            <a:r>
              <a:rPr lang="en-GB" b="1">
                <a:solidFill>
                  <a:srgbClr val="373636"/>
                </a:solidFill>
              </a:rPr>
              <a:t> </a:t>
            </a:r>
            <a:r>
              <a:rPr lang="en-GB" b="1" err="1">
                <a:solidFill>
                  <a:srgbClr val="373636"/>
                </a:solidFill>
              </a:rPr>
              <a:t>schaal</a:t>
            </a:r>
            <a:r>
              <a:rPr lang="en-GB" b="1">
                <a:solidFill>
                  <a:srgbClr val="373636"/>
                </a:solidFill>
              </a:rPr>
              <a:t> </a:t>
            </a:r>
            <a:r>
              <a:rPr lang="en-GB" err="1">
                <a:solidFill>
                  <a:srgbClr val="373636"/>
                </a:solidFill>
              </a:rPr>
              <a:t>kunnen</a:t>
            </a:r>
            <a:r>
              <a:rPr lang="en-GB">
                <a:solidFill>
                  <a:srgbClr val="373636"/>
                </a:solidFill>
              </a:rPr>
              <a:t> </a:t>
            </a:r>
            <a:r>
              <a:rPr lang="en-GB" b="1" err="1">
                <a:solidFill>
                  <a:srgbClr val="373636"/>
                </a:solidFill>
              </a:rPr>
              <a:t>analyseren</a:t>
            </a:r>
            <a:r>
              <a:rPr lang="en-GB">
                <a:solidFill>
                  <a:srgbClr val="373636"/>
                </a:solidFill>
              </a:rPr>
              <a:t> </a:t>
            </a:r>
            <a:r>
              <a:rPr lang="en-GB" err="1">
                <a:solidFill>
                  <a:srgbClr val="373636"/>
                </a:solidFill>
              </a:rPr>
              <a:t>en</a:t>
            </a:r>
            <a:r>
              <a:rPr lang="en-GB">
                <a:solidFill>
                  <a:srgbClr val="373636"/>
                </a:solidFill>
              </a:rPr>
              <a:t> </a:t>
            </a:r>
            <a:r>
              <a:rPr lang="en-GB" b="1" err="1">
                <a:solidFill>
                  <a:srgbClr val="373636"/>
                </a:solidFill>
              </a:rPr>
              <a:t>voorspellen</a:t>
            </a:r>
            <a:r>
              <a:rPr lang="en-GB">
                <a:solidFill>
                  <a:srgbClr val="373636"/>
                </a:solidFill>
              </a:rPr>
              <a:t> </a:t>
            </a:r>
            <a:r>
              <a:rPr lang="en-GB" err="1">
                <a:solidFill>
                  <a:srgbClr val="373636"/>
                </a:solidFill>
              </a:rPr>
              <a:t>binnen</a:t>
            </a:r>
            <a:r>
              <a:rPr lang="en-GB">
                <a:solidFill>
                  <a:srgbClr val="373636"/>
                </a:solidFill>
              </a:rPr>
              <a:t> </a:t>
            </a:r>
            <a:r>
              <a:rPr lang="en-GB" err="1">
                <a:solidFill>
                  <a:srgbClr val="373636"/>
                </a:solidFill>
              </a:rPr>
              <a:t>een</a:t>
            </a:r>
            <a:r>
              <a:rPr lang="en-GB">
                <a:solidFill>
                  <a:srgbClr val="373636"/>
                </a:solidFill>
              </a:rPr>
              <a:t> </a:t>
            </a:r>
            <a:r>
              <a:rPr lang="en-GB" err="1">
                <a:solidFill>
                  <a:srgbClr val="373636"/>
                </a:solidFill>
              </a:rPr>
              <a:t>beperkte</a:t>
            </a:r>
            <a:r>
              <a:rPr lang="en-GB">
                <a:solidFill>
                  <a:srgbClr val="373636"/>
                </a:solidFill>
              </a:rPr>
              <a:t> </a:t>
            </a:r>
            <a:r>
              <a:rPr lang="en-GB" b="1" err="1">
                <a:solidFill>
                  <a:srgbClr val="373636"/>
                </a:solidFill>
              </a:rPr>
              <a:t>tijdspanne</a:t>
            </a:r>
            <a:r>
              <a:rPr lang="en-GB">
                <a:solidFill>
                  <a:srgbClr val="373636"/>
                </a:solidFill>
              </a:rPr>
              <a:t> om zo  </a:t>
            </a:r>
            <a:r>
              <a:rPr lang="en-GB" err="1">
                <a:solidFill>
                  <a:srgbClr val="373636"/>
                </a:solidFill>
              </a:rPr>
              <a:t>operationele</a:t>
            </a:r>
            <a:r>
              <a:rPr lang="en-GB">
                <a:solidFill>
                  <a:srgbClr val="373636"/>
                </a:solidFill>
              </a:rPr>
              <a:t> </a:t>
            </a:r>
            <a:r>
              <a:rPr lang="en-GB" err="1">
                <a:solidFill>
                  <a:srgbClr val="373636"/>
                </a:solidFill>
              </a:rPr>
              <a:t>beslissingen</a:t>
            </a:r>
            <a:r>
              <a:rPr lang="en-GB">
                <a:solidFill>
                  <a:srgbClr val="373636"/>
                </a:solidFill>
              </a:rPr>
              <a:t> </a:t>
            </a:r>
            <a:r>
              <a:rPr lang="en-GB" err="1">
                <a:solidFill>
                  <a:srgbClr val="373636"/>
                </a:solidFill>
              </a:rPr>
              <a:t>te</a:t>
            </a:r>
            <a:r>
              <a:rPr lang="en-GB">
                <a:solidFill>
                  <a:srgbClr val="373636"/>
                </a:solidFill>
              </a:rPr>
              <a:t> </a:t>
            </a:r>
            <a:r>
              <a:rPr lang="en-GB" err="1">
                <a:solidFill>
                  <a:srgbClr val="373636"/>
                </a:solidFill>
              </a:rPr>
              <a:t>ondersteunen</a:t>
            </a:r>
            <a:r>
              <a:rPr lang="en-GB">
                <a:solidFill>
                  <a:srgbClr val="373636"/>
                </a:solidFill>
              </a:rPr>
              <a:t> met </a:t>
            </a:r>
            <a:r>
              <a:rPr lang="en-GB" err="1">
                <a:solidFill>
                  <a:srgbClr val="373636"/>
                </a:solidFill>
              </a:rPr>
              <a:t>beschikbare</a:t>
            </a:r>
            <a:r>
              <a:rPr lang="en-GB">
                <a:solidFill>
                  <a:srgbClr val="373636"/>
                </a:solidFill>
              </a:rPr>
              <a:t> data.</a:t>
            </a:r>
            <a:endParaRPr b="1" i="0" u="none" strike="noStrike" cap="none">
              <a:solidFill>
                <a:srgbClr val="373636"/>
              </a:solidFill>
              <a:latin typeface="Arial"/>
              <a:ea typeface="Arial"/>
              <a:cs typeface="Arial"/>
            </a:endParaRPr>
          </a:p>
          <a:p>
            <a:pPr marL="0" marR="0" lvl="0" indent="0" algn="l" rtl="0">
              <a:lnSpc>
                <a:spcPct val="100000"/>
              </a:lnSpc>
              <a:spcBef>
                <a:spcPts val="0"/>
              </a:spcBef>
              <a:spcAft>
                <a:spcPts val="0"/>
              </a:spcAft>
              <a:buClr>
                <a:srgbClr val="000000"/>
              </a:buClr>
              <a:buSzPts val="1200"/>
              <a:buFont typeface="Arial"/>
              <a:buNone/>
            </a:pPr>
            <a:endParaRPr b="1" i="0" u="none" strike="noStrike" cap="none">
              <a:solidFill>
                <a:srgbClr val="373636"/>
              </a:solidFill>
              <a:latin typeface="Arial"/>
              <a:ea typeface="Arial"/>
              <a:cs typeface="Arial"/>
              <a:sym typeface="Arial"/>
            </a:endParaRPr>
          </a:p>
          <a:p>
            <a:pPr marL="213995" marR="0" lvl="0" indent="-147320" algn="l" rtl="0">
              <a:lnSpc>
                <a:spcPct val="100000"/>
              </a:lnSpc>
              <a:spcBef>
                <a:spcPts val="0"/>
              </a:spcBef>
              <a:spcAft>
                <a:spcPts val="0"/>
              </a:spcAft>
              <a:buClr>
                <a:srgbClr val="000000"/>
              </a:buClr>
              <a:buSzPts val="1050"/>
              <a:buFont typeface="Arial"/>
              <a:buNone/>
            </a:pPr>
            <a:endParaRPr b="0" i="0" u="none" strike="noStrike" cap="none">
              <a:solidFill>
                <a:srgbClr val="373636"/>
              </a:solidFill>
              <a:latin typeface="Arial"/>
              <a:ea typeface="Arial"/>
              <a:cs typeface="Arial"/>
            </a:endParaRPr>
          </a:p>
        </p:txBody>
      </p:sp>
      <p:pic>
        <p:nvPicPr>
          <p:cNvPr id="3" name="Picture 2" descr="Hand washing">
            <a:extLst>
              <a:ext uri="{FF2B5EF4-FFF2-40B4-BE49-F238E27FC236}">
                <a16:creationId xmlns:a16="http://schemas.microsoft.com/office/drawing/2014/main" id="{B7442B48-B20E-52F7-2291-04D00D611F5D}"/>
              </a:ext>
            </a:extLst>
          </p:cNvPr>
          <p:cNvPicPr>
            <a:picLocks noChangeAspect="1"/>
          </p:cNvPicPr>
          <p:nvPr/>
        </p:nvPicPr>
        <p:blipFill rotWithShape="1">
          <a:blip r:embed="rId3"/>
          <a:srcRect l="19071" r="19106" b="-166"/>
          <a:stretch/>
        </p:blipFill>
        <p:spPr>
          <a:xfrm>
            <a:off x="4384506" y="1990"/>
            <a:ext cx="4761936" cy="5148060"/>
          </a:xfrm>
          <a:prstGeom prst="rect">
            <a:avLst/>
          </a:prstGeom>
        </p:spPr>
      </p:pic>
    </p:spTree>
    <p:extLst>
      <p:ext uri="{BB962C8B-B14F-4D97-AF65-F5344CB8AC3E}">
        <p14:creationId xmlns:p14="http://schemas.microsoft.com/office/powerpoint/2010/main" val="2259732236"/>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0A937F-B47A-4B76-2EBD-F2A876F7F18C}"/>
              </a:ext>
            </a:extLst>
          </p:cNvPr>
          <p:cNvPicPr>
            <a:picLocks noChangeAspect="1"/>
          </p:cNvPicPr>
          <p:nvPr/>
        </p:nvPicPr>
        <p:blipFill>
          <a:blip r:embed="rId2"/>
          <a:stretch>
            <a:fillRect/>
          </a:stretch>
        </p:blipFill>
        <p:spPr>
          <a:xfrm>
            <a:off x="4766962" y="2222886"/>
            <a:ext cx="4044950" cy="2920614"/>
          </a:xfrm>
          <a:prstGeom prst="rect">
            <a:avLst/>
          </a:prstGeom>
        </p:spPr>
      </p:pic>
      <p:grpSp>
        <p:nvGrpSpPr>
          <p:cNvPr id="10" name="Google Shape;807;g286b00870f9_1_1135">
            <a:extLst>
              <a:ext uri="{FF2B5EF4-FFF2-40B4-BE49-F238E27FC236}">
                <a16:creationId xmlns:a16="http://schemas.microsoft.com/office/drawing/2014/main" id="{9C001EFE-EE8F-FF17-C3FE-CB3066F323B7}"/>
              </a:ext>
            </a:extLst>
          </p:cNvPr>
          <p:cNvGrpSpPr/>
          <p:nvPr/>
        </p:nvGrpSpPr>
        <p:grpSpPr>
          <a:xfrm>
            <a:off x="6988143" y="181886"/>
            <a:ext cx="1823769" cy="386803"/>
            <a:chOff x="6943296" y="532832"/>
            <a:chExt cx="213000" cy="87358"/>
          </a:xfrm>
        </p:grpSpPr>
        <p:sp>
          <p:nvSpPr>
            <p:cNvPr id="11" name="Google Shape;808;g286b00870f9_1_1135">
              <a:extLst>
                <a:ext uri="{FF2B5EF4-FFF2-40B4-BE49-F238E27FC236}">
                  <a16:creationId xmlns:a16="http://schemas.microsoft.com/office/drawing/2014/main" id="{97E38CD4-31F7-B240-C8DE-5EF2EDB28DE8}"/>
                </a:ext>
              </a:extLst>
            </p:cNvPr>
            <p:cNvSpPr/>
            <p:nvPr/>
          </p:nvSpPr>
          <p:spPr>
            <a:xfrm>
              <a:off x="6943296" y="590669"/>
              <a:ext cx="213000" cy="295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12" name="Google Shape;809;g286b00870f9_1_1135">
              <a:extLst>
                <a:ext uri="{FF2B5EF4-FFF2-40B4-BE49-F238E27FC236}">
                  <a16:creationId xmlns:a16="http://schemas.microsoft.com/office/drawing/2014/main" id="{D02A1F0F-126C-7D73-1EF3-A1C365913924}"/>
                </a:ext>
              </a:extLst>
            </p:cNvPr>
            <p:cNvSpPr/>
            <p:nvPr/>
          </p:nvSpPr>
          <p:spPr>
            <a:xfrm>
              <a:off x="6943296" y="532832"/>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grpSp>
        <p:nvGrpSpPr>
          <p:cNvPr id="16" name="Google Shape;824;g286b00870f9_1_1135">
            <a:extLst>
              <a:ext uri="{FF2B5EF4-FFF2-40B4-BE49-F238E27FC236}">
                <a16:creationId xmlns:a16="http://schemas.microsoft.com/office/drawing/2014/main" id="{3052E1B1-6199-FA98-10F7-0B523A841D7A}"/>
              </a:ext>
            </a:extLst>
          </p:cNvPr>
          <p:cNvGrpSpPr/>
          <p:nvPr/>
        </p:nvGrpSpPr>
        <p:grpSpPr>
          <a:xfrm>
            <a:off x="6277836" y="910571"/>
            <a:ext cx="1420614" cy="403745"/>
            <a:chOff x="6943296" y="482041"/>
            <a:chExt cx="213000" cy="123161"/>
          </a:xfrm>
        </p:grpSpPr>
        <p:sp>
          <p:nvSpPr>
            <p:cNvPr id="17" name="Google Shape;825;g286b00870f9_1_1135">
              <a:extLst>
                <a:ext uri="{FF2B5EF4-FFF2-40B4-BE49-F238E27FC236}">
                  <a16:creationId xmlns:a16="http://schemas.microsoft.com/office/drawing/2014/main" id="{DE93ACE8-DE59-F00C-B428-A969F9892110}"/>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18" name="Google Shape;826;g286b00870f9_1_1135">
              <a:extLst>
                <a:ext uri="{FF2B5EF4-FFF2-40B4-BE49-F238E27FC236}">
                  <a16:creationId xmlns:a16="http://schemas.microsoft.com/office/drawing/2014/main" id="{A109F74E-220B-5A2B-6FE2-692535586C1D}"/>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IndividueelVerbruik-Observatie</a:t>
              </a:r>
              <a:endParaRPr lang="en-US" sz="600">
                <a:solidFill>
                  <a:srgbClr val="373636"/>
                </a:solidFill>
                <a:latin typeface="Arial"/>
              </a:endParaRPr>
            </a:p>
          </p:txBody>
        </p:sp>
      </p:grpSp>
      <p:grpSp>
        <p:nvGrpSpPr>
          <p:cNvPr id="19" name="Google Shape;824;g286b00870f9_1_1135">
            <a:extLst>
              <a:ext uri="{FF2B5EF4-FFF2-40B4-BE49-F238E27FC236}">
                <a16:creationId xmlns:a16="http://schemas.microsoft.com/office/drawing/2014/main" id="{19A81161-187C-CBCA-ED64-D4F5C9DE294F}"/>
              </a:ext>
            </a:extLst>
          </p:cNvPr>
          <p:cNvGrpSpPr/>
          <p:nvPr/>
        </p:nvGrpSpPr>
        <p:grpSpPr>
          <a:xfrm>
            <a:off x="6295779" y="1959148"/>
            <a:ext cx="1402671" cy="403745"/>
            <a:chOff x="6943296" y="482041"/>
            <a:chExt cx="213000" cy="123161"/>
          </a:xfrm>
        </p:grpSpPr>
        <p:sp>
          <p:nvSpPr>
            <p:cNvPr id="20" name="Google Shape;825;g286b00870f9_1_1135">
              <a:extLst>
                <a:ext uri="{FF2B5EF4-FFF2-40B4-BE49-F238E27FC236}">
                  <a16:creationId xmlns:a16="http://schemas.microsoft.com/office/drawing/2014/main" id="{FDE7672C-5E13-685E-2F7E-D754C91FB75B}"/>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21" name="Google Shape;826;g286b00870f9_1_1135">
              <a:extLst>
                <a:ext uri="{FF2B5EF4-FFF2-40B4-BE49-F238E27FC236}">
                  <a16:creationId xmlns:a16="http://schemas.microsoft.com/office/drawing/2014/main" id="{79117965-94E0-11A3-9F31-B78E58BEEF12}"/>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Meterstaat</a:t>
              </a:r>
              <a:r>
                <a:rPr lang="en-US" sz="1000" b="1">
                  <a:solidFill>
                    <a:srgbClr val="FFFFFF"/>
                  </a:solidFill>
                  <a:latin typeface="Arial"/>
                </a:rPr>
                <a:t>-</a:t>
              </a:r>
            </a:p>
            <a:p>
              <a:pPr algn="ctr" defTabSz="685800"/>
              <a:r>
                <a:rPr lang="en-US" sz="1000" b="1" err="1">
                  <a:solidFill>
                    <a:srgbClr val="FFFFFF"/>
                  </a:solidFill>
                  <a:latin typeface="Arial"/>
                </a:rPr>
                <a:t>Observatie</a:t>
              </a:r>
              <a:endParaRPr lang="en-US" sz="600">
                <a:solidFill>
                  <a:srgbClr val="373636"/>
                </a:solidFill>
                <a:latin typeface="Arial"/>
              </a:endParaRPr>
            </a:p>
          </p:txBody>
        </p:sp>
      </p:grpSp>
      <p:cxnSp>
        <p:nvCxnSpPr>
          <p:cNvPr id="22" name="Connector: Elbow 21">
            <a:extLst>
              <a:ext uri="{FF2B5EF4-FFF2-40B4-BE49-F238E27FC236}">
                <a16:creationId xmlns:a16="http://schemas.microsoft.com/office/drawing/2014/main" id="{277E4616-E39B-B72A-0FFB-75D6F1BEE326}"/>
              </a:ext>
            </a:extLst>
          </p:cNvPr>
          <p:cNvCxnSpPr>
            <a:cxnSpLocks/>
            <a:stCxn id="18" idx="3"/>
            <a:endCxn id="11" idx="2"/>
          </p:cNvCxnSpPr>
          <p:nvPr/>
        </p:nvCxnSpPr>
        <p:spPr>
          <a:xfrm flipV="1">
            <a:off x="7698450" y="568689"/>
            <a:ext cx="201578" cy="511999"/>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E002379A-E045-9A05-C76C-E74B192848A3}"/>
              </a:ext>
            </a:extLst>
          </p:cNvPr>
          <p:cNvCxnSpPr>
            <a:cxnSpLocks/>
            <a:stCxn id="21" idx="3"/>
            <a:endCxn id="11" idx="2"/>
          </p:cNvCxnSpPr>
          <p:nvPr/>
        </p:nvCxnSpPr>
        <p:spPr>
          <a:xfrm flipV="1">
            <a:off x="7698450" y="568689"/>
            <a:ext cx="201578" cy="1560576"/>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sp>
        <p:nvSpPr>
          <p:cNvPr id="14" name="Google Shape;808;g286b00870f9_1_1135">
            <a:extLst>
              <a:ext uri="{FF2B5EF4-FFF2-40B4-BE49-F238E27FC236}">
                <a16:creationId xmlns:a16="http://schemas.microsoft.com/office/drawing/2014/main" id="{81EE3D18-08B7-8BD2-A555-8AF5043E6436}"/>
              </a:ext>
            </a:extLst>
          </p:cNvPr>
          <p:cNvSpPr/>
          <p:nvPr/>
        </p:nvSpPr>
        <p:spPr>
          <a:xfrm>
            <a:off x="5553261" y="701899"/>
            <a:ext cx="842819" cy="246797"/>
          </a:xfrm>
          <a:prstGeom prst="rect">
            <a:avLst/>
          </a:prstGeom>
          <a:solidFill>
            <a:schemeClr val="bg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i="1" err="1">
                <a:solidFill>
                  <a:srgbClr val="000000"/>
                </a:solidFill>
                <a:latin typeface="Arial"/>
                <a:ea typeface="Arial"/>
                <a:cs typeface="Arial"/>
                <a:sym typeface="Arial"/>
              </a:rPr>
              <a:t>Klasse</a:t>
            </a:r>
            <a:r>
              <a:rPr lang="en-US" sz="800" i="1">
                <a:solidFill>
                  <a:srgbClr val="000000"/>
                </a:solidFill>
                <a:latin typeface="Arial"/>
                <a:ea typeface="Arial"/>
                <a:cs typeface="Arial"/>
                <a:sym typeface="Arial"/>
              </a:rPr>
              <a:t> Meting</a:t>
            </a:r>
          </a:p>
        </p:txBody>
      </p:sp>
      <p:grpSp>
        <p:nvGrpSpPr>
          <p:cNvPr id="30" name="Google Shape;824;g286b00870f9_1_1135">
            <a:extLst>
              <a:ext uri="{FF2B5EF4-FFF2-40B4-BE49-F238E27FC236}">
                <a16:creationId xmlns:a16="http://schemas.microsoft.com/office/drawing/2014/main" id="{F2CCCEAD-7A67-1978-08AF-2CBD9ABE1F9A}"/>
              </a:ext>
            </a:extLst>
          </p:cNvPr>
          <p:cNvGrpSpPr/>
          <p:nvPr/>
        </p:nvGrpSpPr>
        <p:grpSpPr>
          <a:xfrm>
            <a:off x="6032073" y="1401186"/>
            <a:ext cx="1666377" cy="471092"/>
            <a:chOff x="6943296" y="461497"/>
            <a:chExt cx="213000" cy="143705"/>
          </a:xfrm>
        </p:grpSpPr>
        <p:sp>
          <p:nvSpPr>
            <p:cNvPr id="31" name="Google Shape;825;g286b00870f9_1_1135">
              <a:extLst>
                <a:ext uri="{FF2B5EF4-FFF2-40B4-BE49-F238E27FC236}">
                  <a16:creationId xmlns:a16="http://schemas.microsoft.com/office/drawing/2014/main" id="{5A1E6FD9-120D-EC4E-9411-23E88764938C}"/>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32" name="Google Shape;826;g286b00870f9_1_1135">
              <a:extLst>
                <a:ext uri="{FF2B5EF4-FFF2-40B4-BE49-F238E27FC236}">
                  <a16:creationId xmlns:a16="http://schemas.microsoft.com/office/drawing/2014/main" id="{545EF69F-BC4C-B660-EC21-0FFCE5EF8569}"/>
                </a:ext>
              </a:extLst>
            </p:cNvPr>
            <p:cNvSpPr/>
            <p:nvPr/>
          </p:nvSpPr>
          <p:spPr>
            <a:xfrm>
              <a:off x="6943296" y="461497"/>
              <a:ext cx="213000" cy="12433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GeaggregeerdVerbruik-Observatie</a:t>
              </a:r>
              <a:endParaRPr lang="en-US" sz="600">
                <a:solidFill>
                  <a:srgbClr val="373636"/>
                </a:solidFill>
                <a:latin typeface="Arial"/>
              </a:endParaRPr>
            </a:p>
          </p:txBody>
        </p:sp>
      </p:grpSp>
      <p:cxnSp>
        <p:nvCxnSpPr>
          <p:cNvPr id="33" name="Connector: Elbow 32">
            <a:extLst>
              <a:ext uri="{FF2B5EF4-FFF2-40B4-BE49-F238E27FC236}">
                <a16:creationId xmlns:a16="http://schemas.microsoft.com/office/drawing/2014/main" id="{DD79DBFD-4704-5520-CC0A-C6AE7C56B505}"/>
              </a:ext>
            </a:extLst>
          </p:cNvPr>
          <p:cNvCxnSpPr>
            <a:cxnSpLocks/>
            <a:stCxn id="32" idx="3"/>
            <a:endCxn id="11" idx="2"/>
          </p:cNvCxnSpPr>
          <p:nvPr/>
        </p:nvCxnSpPr>
        <p:spPr>
          <a:xfrm flipV="1">
            <a:off x="7698450" y="568689"/>
            <a:ext cx="201578" cy="1036287"/>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sp>
        <p:nvSpPr>
          <p:cNvPr id="35" name="Google Shape;808;g286b00870f9_1_1135">
            <a:extLst>
              <a:ext uri="{FF2B5EF4-FFF2-40B4-BE49-F238E27FC236}">
                <a16:creationId xmlns:a16="http://schemas.microsoft.com/office/drawing/2014/main" id="{594F15E9-65F9-5DAF-E240-1E59BB74ACCC}"/>
              </a:ext>
            </a:extLst>
          </p:cNvPr>
          <p:cNvSpPr/>
          <p:nvPr/>
        </p:nvSpPr>
        <p:spPr>
          <a:xfrm>
            <a:off x="5255881" y="1211346"/>
            <a:ext cx="842819" cy="246797"/>
          </a:xfrm>
          <a:prstGeom prst="rect">
            <a:avLst/>
          </a:prstGeom>
          <a:solidFill>
            <a:schemeClr val="bg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i="1" err="1">
                <a:solidFill>
                  <a:srgbClr val="000000"/>
                </a:solidFill>
                <a:latin typeface="Arial"/>
                <a:ea typeface="Arial"/>
                <a:cs typeface="Arial"/>
                <a:sym typeface="Arial"/>
              </a:rPr>
              <a:t>Klasse</a:t>
            </a:r>
            <a:r>
              <a:rPr lang="en-US" sz="800" i="1">
                <a:solidFill>
                  <a:srgbClr val="000000"/>
                </a:solidFill>
                <a:latin typeface="Arial"/>
                <a:ea typeface="Arial"/>
                <a:cs typeface="Arial"/>
                <a:sym typeface="Arial"/>
              </a:rPr>
              <a:t> Meting</a:t>
            </a:r>
          </a:p>
        </p:txBody>
      </p:sp>
      <p:pic>
        <p:nvPicPr>
          <p:cNvPr id="6" name="Picture 5">
            <a:extLst>
              <a:ext uri="{FF2B5EF4-FFF2-40B4-BE49-F238E27FC236}">
                <a16:creationId xmlns:a16="http://schemas.microsoft.com/office/drawing/2014/main" id="{3BE001BB-C2E3-9054-589E-F8CD084900CD}"/>
              </a:ext>
            </a:extLst>
          </p:cNvPr>
          <p:cNvPicPr>
            <a:picLocks noChangeAspect="1"/>
          </p:cNvPicPr>
          <p:nvPr/>
        </p:nvPicPr>
        <p:blipFill>
          <a:blip r:embed="rId3"/>
          <a:stretch>
            <a:fillRect/>
          </a:stretch>
        </p:blipFill>
        <p:spPr>
          <a:xfrm>
            <a:off x="332088" y="23822"/>
            <a:ext cx="4305701" cy="3572817"/>
          </a:xfrm>
          <a:prstGeom prst="rect">
            <a:avLst/>
          </a:prstGeom>
        </p:spPr>
      </p:pic>
    </p:spTree>
    <p:extLst>
      <p:ext uri="{BB962C8B-B14F-4D97-AF65-F5344CB8AC3E}">
        <p14:creationId xmlns:p14="http://schemas.microsoft.com/office/powerpoint/2010/main" val="4037159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22781-EFDA-0F6B-4A53-F34CAB4E2EA4}"/>
              </a:ext>
            </a:extLst>
          </p:cNvPr>
          <p:cNvPicPr>
            <a:picLocks noChangeAspect="1"/>
          </p:cNvPicPr>
          <p:nvPr/>
        </p:nvPicPr>
        <p:blipFill>
          <a:blip r:embed="rId2"/>
          <a:stretch>
            <a:fillRect/>
          </a:stretch>
        </p:blipFill>
        <p:spPr>
          <a:xfrm>
            <a:off x="591111" y="436099"/>
            <a:ext cx="5570538" cy="3887168"/>
          </a:xfrm>
          <a:prstGeom prst="rect">
            <a:avLst/>
          </a:prstGeom>
        </p:spPr>
      </p:pic>
      <p:grpSp>
        <p:nvGrpSpPr>
          <p:cNvPr id="14" name="Google Shape;818;g286b00870f9_1_1135">
            <a:extLst>
              <a:ext uri="{FF2B5EF4-FFF2-40B4-BE49-F238E27FC236}">
                <a16:creationId xmlns:a16="http://schemas.microsoft.com/office/drawing/2014/main" id="{63022ADD-D0D6-4DA9-7D8C-6E1C759FF82F}"/>
              </a:ext>
            </a:extLst>
          </p:cNvPr>
          <p:cNvGrpSpPr/>
          <p:nvPr/>
        </p:nvGrpSpPr>
        <p:grpSpPr>
          <a:xfrm>
            <a:off x="6608667" y="343659"/>
            <a:ext cx="1331771" cy="525605"/>
            <a:chOff x="6943296" y="461407"/>
            <a:chExt cx="213000" cy="180620"/>
          </a:xfrm>
        </p:grpSpPr>
        <p:sp>
          <p:nvSpPr>
            <p:cNvPr id="15" name="Google Shape;819;g286b00870f9_1_1135">
              <a:extLst>
                <a:ext uri="{FF2B5EF4-FFF2-40B4-BE49-F238E27FC236}">
                  <a16:creationId xmlns:a16="http://schemas.microsoft.com/office/drawing/2014/main" id="{8D0F616C-4DCC-691D-3DA3-FEA9B32F9FE6}"/>
                </a:ext>
              </a:extLst>
            </p:cNvPr>
            <p:cNvSpPr/>
            <p:nvPr/>
          </p:nvSpPr>
          <p:spPr>
            <a:xfrm>
              <a:off x="6943296" y="547590"/>
              <a:ext cx="213000" cy="9443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type:Systeemtype</a:t>
              </a:r>
              <a:endParaRPr sz="800">
                <a:solidFill>
                  <a:srgbClr val="000000"/>
                </a:solidFill>
                <a:latin typeface="Arial"/>
                <a:ea typeface="Arial"/>
                <a:cs typeface="Arial"/>
                <a:sym typeface="Arial"/>
              </a:endParaRPr>
            </a:p>
          </p:txBody>
        </p:sp>
        <p:sp>
          <p:nvSpPr>
            <p:cNvPr id="16" name="Google Shape;820;g286b00870f9_1_1135">
              <a:extLst>
                <a:ext uri="{FF2B5EF4-FFF2-40B4-BE49-F238E27FC236}">
                  <a16:creationId xmlns:a16="http://schemas.microsoft.com/office/drawing/2014/main" id="{B4BFF27B-2860-50B7-0AD0-015D88D661AB}"/>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Sensor</a:t>
              </a:r>
              <a:endParaRPr lang="en-US" sz="1000">
                <a:solidFill>
                  <a:srgbClr val="373636"/>
                </a:solidFill>
                <a:latin typeface="Arial"/>
              </a:endParaRPr>
            </a:p>
          </p:txBody>
        </p:sp>
      </p:grpSp>
      <p:grpSp>
        <p:nvGrpSpPr>
          <p:cNvPr id="17" name="Google Shape;818;g286b00870f9_1_1135">
            <a:extLst>
              <a:ext uri="{FF2B5EF4-FFF2-40B4-BE49-F238E27FC236}">
                <a16:creationId xmlns:a16="http://schemas.microsoft.com/office/drawing/2014/main" id="{D23BA35D-8FBD-689D-C9CD-787FBFD29FED}"/>
              </a:ext>
            </a:extLst>
          </p:cNvPr>
          <p:cNvGrpSpPr/>
          <p:nvPr/>
        </p:nvGrpSpPr>
        <p:grpSpPr>
          <a:xfrm>
            <a:off x="6056113" y="1660136"/>
            <a:ext cx="962998" cy="462438"/>
            <a:chOff x="6943296" y="461407"/>
            <a:chExt cx="213000" cy="134490"/>
          </a:xfrm>
        </p:grpSpPr>
        <p:sp>
          <p:nvSpPr>
            <p:cNvPr id="18" name="Google Shape;819;g286b00870f9_1_1135">
              <a:extLst>
                <a:ext uri="{FF2B5EF4-FFF2-40B4-BE49-F238E27FC236}">
                  <a16:creationId xmlns:a16="http://schemas.microsoft.com/office/drawing/2014/main" id="{827F8C62-AF2B-B3E1-3C2B-0C53D5B5B1AE}"/>
                </a:ext>
              </a:extLst>
            </p:cNvPr>
            <p:cNvSpPr/>
            <p:nvPr/>
          </p:nvSpPr>
          <p:spPr>
            <a:xfrm>
              <a:off x="6943296" y="533183"/>
              <a:ext cx="213000" cy="62714"/>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a:t>
              </a:r>
              <a:r>
                <a:rPr lang="en-US" sz="800" err="1">
                  <a:solidFill>
                    <a:srgbClr val="000000"/>
                  </a:solidFill>
                  <a:latin typeface="Arial"/>
                  <a:ea typeface="Arial"/>
                  <a:cs typeface="Arial"/>
                  <a:sym typeface="Arial"/>
                </a:rPr>
                <a:t>identificator</a:t>
              </a:r>
              <a:endParaRPr sz="800">
                <a:solidFill>
                  <a:srgbClr val="000000"/>
                </a:solidFill>
                <a:latin typeface="Arial"/>
                <a:ea typeface="Arial"/>
                <a:cs typeface="Arial"/>
                <a:sym typeface="Arial"/>
              </a:endParaRPr>
            </a:p>
          </p:txBody>
        </p:sp>
        <p:sp>
          <p:nvSpPr>
            <p:cNvPr id="19" name="Google Shape;820;g286b00870f9_1_1135">
              <a:extLst>
                <a:ext uri="{FF2B5EF4-FFF2-40B4-BE49-F238E27FC236}">
                  <a16:creationId xmlns:a16="http://schemas.microsoft.com/office/drawing/2014/main" id="{4FA116E3-F8FD-568A-8A5A-AAC858B4CC9A}"/>
                </a:ext>
              </a:extLst>
            </p:cNvPr>
            <p:cNvSpPr/>
            <p:nvPr/>
          </p:nvSpPr>
          <p:spPr>
            <a:xfrm>
              <a:off x="6943296" y="461407"/>
              <a:ext cx="213000" cy="7177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a:solidFill>
                    <a:srgbClr val="FFFFFF"/>
                  </a:solidFill>
                  <a:latin typeface="Arial"/>
                </a:rPr>
                <a:t>Meter</a:t>
              </a:r>
              <a:endParaRPr lang="en-US" sz="1000">
                <a:solidFill>
                  <a:srgbClr val="373636"/>
                </a:solidFill>
                <a:latin typeface="Arial"/>
              </a:endParaRPr>
            </a:p>
          </p:txBody>
        </p:sp>
      </p:grpSp>
      <p:grpSp>
        <p:nvGrpSpPr>
          <p:cNvPr id="20" name="Google Shape;818;g286b00870f9_1_1135">
            <a:extLst>
              <a:ext uri="{FF2B5EF4-FFF2-40B4-BE49-F238E27FC236}">
                <a16:creationId xmlns:a16="http://schemas.microsoft.com/office/drawing/2014/main" id="{25840366-E30C-8C17-75AE-5BA1BED45F43}"/>
              </a:ext>
            </a:extLst>
          </p:cNvPr>
          <p:cNvGrpSpPr/>
          <p:nvPr/>
        </p:nvGrpSpPr>
        <p:grpSpPr>
          <a:xfrm>
            <a:off x="7813829" y="1662007"/>
            <a:ext cx="970804" cy="574589"/>
            <a:chOff x="6943296" y="461407"/>
            <a:chExt cx="213000" cy="197453"/>
          </a:xfrm>
        </p:grpSpPr>
        <p:sp>
          <p:nvSpPr>
            <p:cNvPr id="21" name="Google Shape;819;g286b00870f9_1_1135">
              <a:extLst>
                <a:ext uri="{FF2B5EF4-FFF2-40B4-BE49-F238E27FC236}">
                  <a16:creationId xmlns:a16="http://schemas.microsoft.com/office/drawing/2014/main" id="{0C7AE901-15CA-0D22-F2C3-5267146BBFAC}"/>
                </a:ext>
              </a:extLst>
            </p:cNvPr>
            <p:cNvSpPr/>
            <p:nvPr/>
          </p:nvSpPr>
          <p:spPr>
            <a:xfrm>
              <a:off x="6943296" y="547590"/>
              <a:ext cx="213000" cy="11127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a:solidFill>
                    <a:srgbClr val="000000"/>
                  </a:solidFill>
                  <a:latin typeface="Arial"/>
                  <a:ea typeface="Arial"/>
                  <a:cs typeface="Arial"/>
                  <a:sym typeface="Arial"/>
                </a:rPr>
                <a:t>- </a:t>
              </a:r>
              <a:r>
                <a:rPr lang="en-US" sz="800" err="1">
                  <a:solidFill>
                    <a:srgbClr val="000000"/>
                  </a:solidFill>
                  <a:latin typeface="Arial"/>
                  <a:ea typeface="Arial"/>
                  <a:cs typeface="Arial"/>
                  <a:sym typeface="Arial"/>
                </a:rPr>
                <a:t>fabrikant</a:t>
              </a:r>
              <a:endParaRPr lang="en-US" sz="800">
                <a:solidFill>
                  <a:srgbClr val="000000"/>
                </a:solidFill>
                <a:latin typeface="Arial"/>
                <a:ea typeface="Arial"/>
                <a:cs typeface="Arial"/>
                <a:sym typeface="Arial"/>
              </a:endParaRPr>
            </a:p>
            <a:p>
              <a:pPr defTabSz="685800">
                <a:buClr>
                  <a:srgbClr val="000000"/>
                </a:buClr>
                <a:buSzPts val="1400"/>
              </a:pPr>
              <a:r>
                <a:rPr lang="en-US" sz="800">
                  <a:solidFill>
                    <a:srgbClr val="000000"/>
                  </a:solidFill>
                  <a:latin typeface="Arial"/>
                  <a:ea typeface="Arial"/>
                  <a:cs typeface="Arial"/>
                  <a:sym typeface="Arial"/>
                </a:rPr>
                <a:t>- ^model</a:t>
              </a:r>
              <a:endParaRPr sz="800">
                <a:solidFill>
                  <a:srgbClr val="000000"/>
                </a:solidFill>
                <a:latin typeface="Arial"/>
                <a:ea typeface="Arial"/>
                <a:cs typeface="Arial"/>
                <a:sym typeface="Arial"/>
              </a:endParaRPr>
            </a:p>
          </p:txBody>
        </p:sp>
        <p:sp>
          <p:nvSpPr>
            <p:cNvPr id="22" name="Google Shape;820;g286b00870f9_1_1135">
              <a:extLst>
                <a:ext uri="{FF2B5EF4-FFF2-40B4-BE49-F238E27FC236}">
                  <a16:creationId xmlns:a16="http://schemas.microsoft.com/office/drawing/2014/main" id="{1CE1AE28-B2CC-4599-68DB-D258BF2A7D3A}"/>
                </a:ext>
              </a:extLst>
            </p:cNvPr>
            <p:cNvSpPr/>
            <p:nvPr/>
          </p:nvSpPr>
          <p:spPr>
            <a:xfrm>
              <a:off x="6943296" y="461407"/>
              <a:ext cx="213000" cy="8481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Metertype</a:t>
              </a:r>
              <a:endParaRPr lang="en-US" sz="1000">
                <a:solidFill>
                  <a:srgbClr val="373636"/>
                </a:solidFill>
                <a:latin typeface="Arial"/>
              </a:endParaRPr>
            </a:p>
          </p:txBody>
        </p:sp>
      </p:grpSp>
      <p:cxnSp>
        <p:nvCxnSpPr>
          <p:cNvPr id="23" name="Connector: Elbow 22">
            <a:extLst>
              <a:ext uri="{FF2B5EF4-FFF2-40B4-BE49-F238E27FC236}">
                <a16:creationId xmlns:a16="http://schemas.microsoft.com/office/drawing/2014/main" id="{A98F0E1B-0321-980D-0963-3C6A212D7528}"/>
              </a:ext>
            </a:extLst>
          </p:cNvPr>
          <p:cNvCxnSpPr>
            <a:cxnSpLocks/>
            <a:stCxn id="19" idx="0"/>
            <a:endCxn id="15" idx="2"/>
          </p:cNvCxnSpPr>
          <p:nvPr/>
        </p:nvCxnSpPr>
        <p:spPr>
          <a:xfrm rot="5400000" flipH="1" flipV="1">
            <a:off x="6510646" y="896230"/>
            <a:ext cx="790872" cy="736941"/>
          </a:xfrm>
          <a:prstGeom prst="bentConnector3">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or: Elbow 23">
            <a:extLst>
              <a:ext uri="{FF2B5EF4-FFF2-40B4-BE49-F238E27FC236}">
                <a16:creationId xmlns:a16="http://schemas.microsoft.com/office/drawing/2014/main" id="{D37FB671-7E2E-70A2-1887-72471341A4CD}"/>
              </a:ext>
            </a:extLst>
          </p:cNvPr>
          <p:cNvCxnSpPr>
            <a:cxnSpLocks/>
            <a:stCxn id="22" idx="0"/>
            <a:endCxn id="15" idx="2"/>
          </p:cNvCxnSpPr>
          <p:nvPr/>
        </p:nvCxnSpPr>
        <p:spPr>
          <a:xfrm rot="16200000" flipV="1">
            <a:off x="7390521" y="753297"/>
            <a:ext cx="792743" cy="1024678"/>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5" name="Connector: Elbow 24">
            <a:extLst>
              <a:ext uri="{FF2B5EF4-FFF2-40B4-BE49-F238E27FC236}">
                <a16:creationId xmlns:a16="http://schemas.microsoft.com/office/drawing/2014/main" id="{D6CAA4E8-6177-66CE-F6F3-DCB2778CABAA}"/>
              </a:ext>
            </a:extLst>
          </p:cNvPr>
          <p:cNvCxnSpPr>
            <a:cxnSpLocks/>
            <a:stCxn id="18" idx="3"/>
            <a:endCxn id="21" idx="1"/>
          </p:cNvCxnSpPr>
          <p:nvPr/>
        </p:nvCxnSpPr>
        <p:spPr>
          <a:xfrm>
            <a:off x="7019111" y="2014755"/>
            <a:ext cx="794718" cy="59943"/>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sp>
        <p:nvSpPr>
          <p:cNvPr id="26" name="Google Shape;808;g286b00870f9_1_1135">
            <a:extLst>
              <a:ext uri="{FF2B5EF4-FFF2-40B4-BE49-F238E27FC236}">
                <a16:creationId xmlns:a16="http://schemas.microsoft.com/office/drawing/2014/main" id="{50688C84-7451-F8F2-E5D7-665B4EE33CB4}"/>
              </a:ext>
            </a:extLst>
          </p:cNvPr>
          <p:cNvSpPr/>
          <p:nvPr/>
        </p:nvSpPr>
        <p:spPr>
          <a:xfrm>
            <a:off x="6676335" y="1426434"/>
            <a:ext cx="882052" cy="246797"/>
          </a:xfrm>
          <a:prstGeom prst="rect">
            <a:avLst/>
          </a:prstGeom>
          <a:solidFill>
            <a:schemeClr val="bg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i="1" err="1">
                <a:solidFill>
                  <a:srgbClr val="000000"/>
                </a:solidFill>
                <a:latin typeface="Arial"/>
                <a:ea typeface="Arial"/>
                <a:cs typeface="Arial"/>
                <a:sym typeface="Arial"/>
              </a:rPr>
              <a:t>Klasse</a:t>
            </a:r>
            <a:r>
              <a:rPr lang="en-US" sz="800" i="1">
                <a:solidFill>
                  <a:srgbClr val="000000"/>
                </a:solidFill>
                <a:latin typeface="Arial"/>
                <a:ea typeface="Arial"/>
                <a:cs typeface="Arial"/>
                <a:sym typeface="Arial"/>
              </a:rPr>
              <a:t> </a:t>
            </a:r>
            <a:r>
              <a:rPr lang="en-US" sz="800" i="1" err="1">
                <a:solidFill>
                  <a:srgbClr val="000000"/>
                </a:solidFill>
                <a:latin typeface="Arial"/>
                <a:ea typeface="Arial"/>
                <a:cs typeface="Arial"/>
                <a:sym typeface="Arial"/>
              </a:rPr>
              <a:t>Toestel</a:t>
            </a:r>
            <a:endParaRPr lang="en-US" sz="800" i="1">
              <a:solidFill>
                <a:srgbClr val="000000"/>
              </a:solidFill>
              <a:latin typeface="Arial"/>
              <a:ea typeface="Arial"/>
              <a:cs typeface="Arial"/>
              <a:sym typeface="Arial"/>
            </a:endParaRPr>
          </a:p>
        </p:txBody>
      </p:sp>
      <p:sp>
        <p:nvSpPr>
          <p:cNvPr id="27" name="Google Shape;808;g286b00870f9_1_1135">
            <a:extLst>
              <a:ext uri="{FF2B5EF4-FFF2-40B4-BE49-F238E27FC236}">
                <a16:creationId xmlns:a16="http://schemas.microsoft.com/office/drawing/2014/main" id="{FB4E36EC-589D-AE3B-96B9-E12C59CB3B7A}"/>
              </a:ext>
            </a:extLst>
          </p:cNvPr>
          <p:cNvSpPr/>
          <p:nvPr/>
        </p:nvSpPr>
        <p:spPr>
          <a:xfrm>
            <a:off x="8237551" y="1441400"/>
            <a:ext cx="882052" cy="246797"/>
          </a:xfrm>
          <a:prstGeom prst="rect">
            <a:avLst/>
          </a:prstGeom>
          <a:solidFill>
            <a:schemeClr val="bg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i="1" err="1">
                <a:solidFill>
                  <a:srgbClr val="000000"/>
                </a:solidFill>
                <a:latin typeface="Arial"/>
                <a:ea typeface="Arial"/>
                <a:cs typeface="Arial"/>
                <a:sym typeface="Arial"/>
              </a:rPr>
              <a:t>Klasse</a:t>
            </a:r>
            <a:r>
              <a:rPr lang="en-US" sz="800" i="1">
                <a:solidFill>
                  <a:srgbClr val="000000"/>
                </a:solidFill>
                <a:latin typeface="Arial"/>
                <a:ea typeface="Arial"/>
                <a:cs typeface="Arial"/>
                <a:sym typeface="Arial"/>
              </a:rPr>
              <a:t> </a:t>
            </a:r>
            <a:r>
              <a:rPr lang="en-US" sz="800" i="1" err="1">
                <a:solidFill>
                  <a:srgbClr val="000000"/>
                </a:solidFill>
                <a:latin typeface="Arial"/>
                <a:ea typeface="Arial"/>
                <a:cs typeface="Arial"/>
                <a:sym typeface="Arial"/>
              </a:rPr>
              <a:t>Toestel</a:t>
            </a:r>
            <a:endParaRPr lang="en-US" sz="800" i="1">
              <a:solidFill>
                <a:srgbClr val="000000"/>
              </a:solidFill>
              <a:latin typeface="Arial"/>
              <a:ea typeface="Arial"/>
              <a:cs typeface="Arial"/>
              <a:sym typeface="Arial"/>
            </a:endParaRPr>
          </a:p>
        </p:txBody>
      </p:sp>
      <p:sp>
        <p:nvSpPr>
          <p:cNvPr id="28" name="Google Shape;808;g286b00870f9_1_1135">
            <a:extLst>
              <a:ext uri="{FF2B5EF4-FFF2-40B4-BE49-F238E27FC236}">
                <a16:creationId xmlns:a16="http://schemas.microsoft.com/office/drawing/2014/main" id="{326D6AE2-7535-68F3-B944-4F03B54F3092}"/>
              </a:ext>
            </a:extLst>
          </p:cNvPr>
          <p:cNvSpPr/>
          <p:nvPr/>
        </p:nvSpPr>
        <p:spPr>
          <a:xfrm>
            <a:off x="7786891" y="123052"/>
            <a:ext cx="997741" cy="246797"/>
          </a:xfrm>
          <a:prstGeom prst="rect">
            <a:avLst/>
          </a:prstGeom>
          <a:solidFill>
            <a:schemeClr val="bg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i="1" err="1">
                <a:solidFill>
                  <a:srgbClr val="000000"/>
                </a:solidFill>
                <a:latin typeface="Arial"/>
                <a:ea typeface="Arial"/>
                <a:cs typeface="Arial"/>
                <a:sym typeface="Arial"/>
              </a:rPr>
              <a:t>Klasse</a:t>
            </a:r>
            <a:r>
              <a:rPr lang="en-US" sz="800" i="1">
                <a:solidFill>
                  <a:srgbClr val="000000"/>
                </a:solidFill>
                <a:latin typeface="Arial"/>
                <a:ea typeface="Arial"/>
                <a:cs typeface="Arial"/>
                <a:sym typeface="Arial"/>
              </a:rPr>
              <a:t> </a:t>
            </a:r>
            <a:r>
              <a:rPr lang="en-US" sz="800" i="1" err="1">
                <a:solidFill>
                  <a:srgbClr val="000000"/>
                </a:solidFill>
                <a:latin typeface="Arial"/>
                <a:ea typeface="Arial"/>
                <a:cs typeface="Arial"/>
                <a:sym typeface="Arial"/>
              </a:rPr>
              <a:t>Systeem</a:t>
            </a:r>
            <a:endParaRPr lang="en-US" sz="800" i="1">
              <a:solidFill>
                <a:srgbClr val="000000"/>
              </a:solidFill>
              <a:latin typeface="Arial"/>
              <a:ea typeface="Arial"/>
              <a:cs typeface="Arial"/>
              <a:sym typeface="Arial"/>
            </a:endParaRPr>
          </a:p>
        </p:txBody>
      </p:sp>
    </p:spTree>
    <p:extLst>
      <p:ext uri="{BB962C8B-B14F-4D97-AF65-F5344CB8AC3E}">
        <p14:creationId xmlns:p14="http://schemas.microsoft.com/office/powerpoint/2010/main" val="310188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86;g286b00870f9_1_1135">
            <a:extLst>
              <a:ext uri="{FF2B5EF4-FFF2-40B4-BE49-F238E27FC236}">
                <a16:creationId xmlns:a16="http://schemas.microsoft.com/office/drawing/2014/main" id="{DB4B7CEC-8282-2605-CFEE-28EAD7C6D32F}"/>
              </a:ext>
            </a:extLst>
          </p:cNvPr>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err="1">
                <a:solidFill>
                  <a:srgbClr val="373636"/>
                </a:solidFill>
                <a:latin typeface="Arial"/>
              </a:rPr>
              <a:t>Te</a:t>
            </a:r>
            <a:r>
              <a:rPr lang="en-GB" sz="3000" b="1">
                <a:solidFill>
                  <a:srgbClr val="373636"/>
                </a:solidFill>
                <a:latin typeface="Arial"/>
              </a:rPr>
              <a:t> </a:t>
            </a:r>
            <a:r>
              <a:rPr lang="en-GB" sz="3000" b="1" err="1">
                <a:solidFill>
                  <a:srgbClr val="373636"/>
                </a:solidFill>
                <a:latin typeface="Arial"/>
              </a:rPr>
              <a:t>definiëren</a:t>
            </a:r>
            <a:endParaRPr lang="en-GB" sz="2200" b="1">
              <a:solidFill>
                <a:srgbClr val="000000"/>
              </a:solidFill>
              <a:latin typeface="Arial"/>
              <a:ea typeface="Arial"/>
              <a:cs typeface="Arial"/>
              <a:sym typeface="Arial"/>
            </a:endParaRPr>
          </a:p>
        </p:txBody>
      </p:sp>
      <p:grpSp>
        <p:nvGrpSpPr>
          <p:cNvPr id="3" name="Google Shape;807;g286b00870f9_1_1135">
            <a:extLst>
              <a:ext uri="{FF2B5EF4-FFF2-40B4-BE49-F238E27FC236}">
                <a16:creationId xmlns:a16="http://schemas.microsoft.com/office/drawing/2014/main" id="{A4AAC5C8-1108-B76E-DC69-6491ED368EC5}"/>
              </a:ext>
            </a:extLst>
          </p:cNvPr>
          <p:cNvGrpSpPr/>
          <p:nvPr/>
        </p:nvGrpSpPr>
        <p:grpSpPr>
          <a:xfrm>
            <a:off x="6988143" y="181886"/>
            <a:ext cx="1823769" cy="386803"/>
            <a:chOff x="6943296" y="532832"/>
            <a:chExt cx="213000" cy="87358"/>
          </a:xfrm>
        </p:grpSpPr>
        <p:sp>
          <p:nvSpPr>
            <p:cNvPr id="4" name="Google Shape;808;g286b00870f9_1_1135">
              <a:extLst>
                <a:ext uri="{FF2B5EF4-FFF2-40B4-BE49-F238E27FC236}">
                  <a16:creationId xmlns:a16="http://schemas.microsoft.com/office/drawing/2014/main" id="{33A2461F-33E2-B5AA-9654-C8234B6D9A82}"/>
                </a:ext>
              </a:extLst>
            </p:cNvPr>
            <p:cNvSpPr/>
            <p:nvPr/>
          </p:nvSpPr>
          <p:spPr>
            <a:xfrm>
              <a:off x="6943296" y="590669"/>
              <a:ext cx="213000" cy="295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5" name="Google Shape;809;g286b00870f9_1_1135">
              <a:extLst>
                <a:ext uri="{FF2B5EF4-FFF2-40B4-BE49-F238E27FC236}">
                  <a16:creationId xmlns:a16="http://schemas.microsoft.com/office/drawing/2014/main" id="{D9A082B9-9756-12E9-302A-EC6482010E86}"/>
                </a:ext>
              </a:extLst>
            </p:cNvPr>
            <p:cNvSpPr/>
            <p:nvPr/>
          </p:nvSpPr>
          <p:spPr>
            <a:xfrm>
              <a:off x="6943296" y="532832"/>
              <a:ext cx="213000" cy="5573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Observatie</a:t>
              </a:r>
              <a:endParaRPr lang="en-US" sz="1000">
                <a:solidFill>
                  <a:srgbClr val="373636"/>
                </a:solidFill>
                <a:latin typeface="Arial"/>
              </a:endParaRPr>
            </a:p>
          </p:txBody>
        </p:sp>
      </p:grpSp>
      <p:grpSp>
        <p:nvGrpSpPr>
          <p:cNvPr id="6" name="Google Shape;824;g286b00870f9_1_1135">
            <a:extLst>
              <a:ext uri="{FF2B5EF4-FFF2-40B4-BE49-F238E27FC236}">
                <a16:creationId xmlns:a16="http://schemas.microsoft.com/office/drawing/2014/main" id="{32238032-3EB8-48B2-9CF6-A996C2DE09BF}"/>
              </a:ext>
            </a:extLst>
          </p:cNvPr>
          <p:cNvGrpSpPr/>
          <p:nvPr/>
        </p:nvGrpSpPr>
        <p:grpSpPr>
          <a:xfrm>
            <a:off x="6277836" y="910571"/>
            <a:ext cx="1420614" cy="403745"/>
            <a:chOff x="6943296" y="482041"/>
            <a:chExt cx="213000" cy="123161"/>
          </a:xfrm>
        </p:grpSpPr>
        <p:sp>
          <p:nvSpPr>
            <p:cNvPr id="7" name="Google Shape;825;g286b00870f9_1_1135">
              <a:extLst>
                <a:ext uri="{FF2B5EF4-FFF2-40B4-BE49-F238E27FC236}">
                  <a16:creationId xmlns:a16="http://schemas.microsoft.com/office/drawing/2014/main" id="{253CC551-1CEC-06D3-F7DE-30E0C215E147}"/>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76A68E47-98EB-62B6-603C-9C82E69E047F}"/>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IndividueelVerbruik-Observatie</a:t>
              </a:r>
              <a:endParaRPr lang="en-US" sz="600">
                <a:solidFill>
                  <a:srgbClr val="373636"/>
                </a:solidFill>
                <a:latin typeface="Arial"/>
              </a:endParaRPr>
            </a:p>
          </p:txBody>
        </p:sp>
      </p:grpSp>
      <p:grpSp>
        <p:nvGrpSpPr>
          <p:cNvPr id="9" name="Google Shape;824;g286b00870f9_1_1135">
            <a:extLst>
              <a:ext uri="{FF2B5EF4-FFF2-40B4-BE49-F238E27FC236}">
                <a16:creationId xmlns:a16="http://schemas.microsoft.com/office/drawing/2014/main" id="{B96E1544-39B5-100A-9E4F-C5B0D1B8968F}"/>
              </a:ext>
            </a:extLst>
          </p:cNvPr>
          <p:cNvGrpSpPr/>
          <p:nvPr/>
        </p:nvGrpSpPr>
        <p:grpSpPr>
          <a:xfrm>
            <a:off x="6295779" y="1959148"/>
            <a:ext cx="1402671" cy="403745"/>
            <a:chOff x="6943296" y="482041"/>
            <a:chExt cx="213000" cy="123161"/>
          </a:xfrm>
        </p:grpSpPr>
        <p:sp>
          <p:nvSpPr>
            <p:cNvPr id="10" name="Google Shape;825;g286b00870f9_1_1135">
              <a:extLst>
                <a:ext uri="{FF2B5EF4-FFF2-40B4-BE49-F238E27FC236}">
                  <a16:creationId xmlns:a16="http://schemas.microsoft.com/office/drawing/2014/main" id="{99DEDE1C-86E1-63E8-87FB-CB6CB0596E0A}"/>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11" name="Google Shape;826;g286b00870f9_1_1135">
              <a:extLst>
                <a:ext uri="{FF2B5EF4-FFF2-40B4-BE49-F238E27FC236}">
                  <a16:creationId xmlns:a16="http://schemas.microsoft.com/office/drawing/2014/main" id="{EBB87E15-2C9F-DA4C-E366-638CE7EB2C20}"/>
                </a:ext>
              </a:extLst>
            </p:cNvPr>
            <p:cNvSpPr/>
            <p:nvPr/>
          </p:nvSpPr>
          <p:spPr>
            <a:xfrm>
              <a:off x="6943296" y="482041"/>
              <a:ext cx="213000" cy="1037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Meterstaat</a:t>
              </a:r>
              <a:r>
                <a:rPr lang="en-US" sz="1000" b="1">
                  <a:solidFill>
                    <a:srgbClr val="FFFFFF"/>
                  </a:solidFill>
                  <a:latin typeface="Arial"/>
                </a:rPr>
                <a:t>-</a:t>
              </a:r>
            </a:p>
            <a:p>
              <a:pPr algn="ctr" defTabSz="685800"/>
              <a:r>
                <a:rPr lang="en-US" sz="1000" b="1" err="1">
                  <a:solidFill>
                    <a:srgbClr val="FFFFFF"/>
                  </a:solidFill>
                  <a:latin typeface="Arial"/>
                </a:rPr>
                <a:t>Observatie</a:t>
              </a:r>
              <a:endParaRPr lang="en-US" sz="600">
                <a:solidFill>
                  <a:srgbClr val="373636"/>
                </a:solidFill>
                <a:latin typeface="Arial"/>
              </a:endParaRPr>
            </a:p>
          </p:txBody>
        </p:sp>
      </p:grpSp>
      <p:cxnSp>
        <p:nvCxnSpPr>
          <p:cNvPr id="12" name="Connector: Elbow 11">
            <a:extLst>
              <a:ext uri="{FF2B5EF4-FFF2-40B4-BE49-F238E27FC236}">
                <a16:creationId xmlns:a16="http://schemas.microsoft.com/office/drawing/2014/main" id="{040A99A9-2DE8-5139-78E7-EBA960C6AD3D}"/>
              </a:ext>
            </a:extLst>
          </p:cNvPr>
          <p:cNvCxnSpPr>
            <a:cxnSpLocks/>
            <a:stCxn id="8" idx="3"/>
            <a:endCxn id="4" idx="2"/>
          </p:cNvCxnSpPr>
          <p:nvPr/>
        </p:nvCxnSpPr>
        <p:spPr>
          <a:xfrm flipV="1">
            <a:off x="7698450" y="568689"/>
            <a:ext cx="201578" cy="511999"/>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61392B79-F0FD-DE0D-DEB0-01433353D600}"/>
              </a:ext>
            </a:extLst>
          </p:cNvPr>
          <p:cNvCxnSpPr>
            <a:cxnSpLocks/>
            <a:stCxn id="11" idx="3"/>
            <a:endCxn id="4" idx="2"/>
          </p:cNvCxnSpPr>
          <p:nvPr/>
        </p:nvCxnSpPr>
        <p:spPr>
          <a:xfrm flipV="1">
            <a:off x="7698450" y="568689"/>
            <a:ext cx="201578" cy="1560576"/>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sp>
        <p:nvSpPr>
          <p:cNvPr id="14" name="Google Shape;808;g286b00870f9_1_1135">
            <a:extLst>
              <a:ext uri="{FF2B5EF4-FFF2-40B4-BE49-F238E27FC236}">
                <a16:creationId xmlns:a16="http://schemas.microsoft.com/office/drawing/2014/main" id="{D657D2C8-6EBF-B691-24FD-D6BED1FC287A}"/>
              </a:ext>
            </a:extLst>
          </p:cNvPr>
          <p:cNvSpPr/>
          <p:nvPr/>
        </p:nvSpPr>
        <p:spPr>
          <a:xfrm>
            <a:off x="5553261" y="701899"/>
            <a:ext cx="842819" cy="246797"/>
          </a:xfrm>
          <a:prstGeom prst="rect">
            <a:avLst/>
          </a:prstGeom>
          <a:solidFill>
            <a:schemeClr val="bg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i="1" err="1">
                <a:solidFill>
                  <a:srgbClr val="000000"/>
                </a:solidFill>
                <a:latin typeface="Arial"/>
                <a:ea typeface="Arial"/>
                <a:cs typeface="Arial"/>
                <a:sym typeface="Arial"/>
              </a:rPr>
              <a:t>Klasse</a:t>
            </a:r>
            <a:r>
              <a:rPr lang="en-US" sz="800" i="1">
                <a:solidFill>
                  <a:srgbClr val="000000"/>
                </a:solidFill>
                <a:latin typeface="Arial"/>
                <a:ea typeface="Arial"/>
                <a:cs typeface="Arial"/>
                <a:sym typeface="Arial"/>
              </a:rPr>
              <a:t> Meting</a:t>
            </a:r>
          </a:p>
        </p:txBody>
      </p:sp>
      <p:grpSp>
        <p:nvGrpSpPr>
          <p:cNvPr id="15" name="Google Shape;824;g286b00870f9_1_1135">
            <a:extLst>
              <a:ext uri="{FF2B5EF4-FFF2-40B4-BE49-F238E27FC236}">
                <a16:creationId xmlns:a16="http://schemas.microsoft.com/office/drawing/2014/main" id="{82F8BBBE-766B-DA61-5FBA-C9CB42DF34B1}"/>
              </a:ext>
            </a:extLst>
          </p:cNvPr>
          <p:cNvGrpSpPr/>
          <p:nvPr/>
        </p:nvGrpSpPr>
        <p:grpSpPr>
          <a:xfrm>
            <a:off x="6032073" y="1401186"/>
            <a:ext cx="1666377" cy="471092"/>
            <a:chOff x="6943296" y="461497"/>
            <a:chExt cx="213000" cy="143705"/>
          </a:xfrm>
        </p:grpSpPr>
        <p:sp>
          <p:nvSpPr>
            <p:cNvPr id="16" name="Google Shape;825;g286b00870f9_1_1135">
              <a:extLst>
                <a:ext uri="{FF2B5EF4-FFF2-40B4-BE49-F238E27FC236}">
                  <a16:creationId xmlns:a16="http://schemas.microsoft.com/office/drawing/2014/main" id="{3921B26A-EB04-0243-27C4-B7CE0779B7E8}"/>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17" name="Google Shape;826;g286b00870f9_1_1135">
              <a:extLst>
                <a:ext uri="{FF2B5EF4-FFF2-40B4-BE49-F238E27FC236}">
                  <a16:creationId xmlns:a16="http://schemas.microsoft.com/office/drawing/2014/main" id="{EF6B48A6-A9F9-D7B9-8C1F-F73BBE96CF91}"/>
                </a:ext>
              </a:extLst>
            </p:cNvPr>
            <p:cNvSpPr/>
            <p:nvPr/>
          </p:nvSpPr>
          <p:spPr>
            <a:xfrm>
              <a:off x="6943296" y="461497"/>
              <a:ext cx="213000" cy="124331"/>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GeaggregeerdVerbruik-Observatie</a:t>
              </a:r>
              <a:endParaRPr lang="en-US" sz="600">
                <a:solidFill>
                  <a:srgbClr val="373636"/>
                </a:solidFill>
                <a:latin typeface="Arial"/>
              </a:endParaRPr>
            </a:p>
          </p:txBody>
        </p:sp>
      </p:grpSp>
      <p:cxnSp>
        <p:nvCxnSpPr>
          <p:cNvPr id="18" name="Connector: Elbow 17">
            <a:extLst>
              <a:ext uri="{FF2B5EF4-FFF2-40B4-BE49-F238E27FC236}">
                <a16:creationId xmlns:a16="http://schemas.microsoft.com/office/drawing/2014/main" id="{419FF836-9A10-161A-4A3C-740686D54C47}"/>
              </a:ext>
            </a:extLst>
          </p:cNvPr>
          <p:cNvCxnSpPr>
            <a:cxnSpLocks/>
            <a:stCxn id="17" idx="3"/>
            <a:endCxn id="4" idx="2"/>
          </p:cNvCxnSpPr>
          <p:nvPr/>
        </p:nvCxnSpPr>
        <p:spPr>
          <a:xfrm flipV="1">
            <a:off x="7698450" y="568689"/>
            <a:ext cx="201578" cy="1036287"/>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sp>
        <p:nvSpPr>
          <p:cNvPr id="19" name="Google Shape;808;g286b00870f9_1_1135">
            <a:extLst>
              <a:ext uri="{FF2B5EF4-FFF2-40B4-BE49-F238E27FC236}">
                <a16:creationId xmlns:a16="http://schemas.microsoft.com/office/drawing/2014/main" id="{3FCC20BF-274B-0421-1408-A99C1E6A578A}"/>
              </a:ext>
            </a:extLst>
          </p:cNvPr>
          <p:cNvSpPr/>
          <p:nvPr/>
        </p:nvSpPr>
        <p:spPr>
          <a:xfrm>
            <a:off x="5255881" y="1211346"/>
            <a:ext cx="842819" cy="246797"/>
          </a:xfrm>
          <a:prstGeom prst="rect">
            <a:avLst/>
          </a:prstGeom>
          <a:solidFill>
            <a:schemeClr val="bg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i="1" err="1">
                <a:solidFill>
                  <a:srgbClr val="000000"/>
                </a:solidFill>
                <a:latin typeface="Arial"/>
                <a:ea typeface="Arial"/>
                <a:cs typeface="Arial"/>
                <a:sym typeface="Arial"/>
              </a:rPr>
              <a:t>Klasse</a:t>
            </a:r>
            <a:r>
              <a:rPr lang="en-US" sz="800" i="1">
                <a:solidFill>
                  <a:srgbClr val="000000"/>
                </a:solidFill>
                <a:latin typeface="Arial"/>
                <a:ea typeface="Arial"/>
                <a:cs typeface="Arial"/>
                <a:sym typeface="Arial"/>
              </a:rPr>
              <a:t> Meting</a:t>
            </a:r>
          </a:p>
        </p:txBody>
      </p:sp>
      <p:sp>
        <p:nvSpPr>
          <p:cNvPr id="20" name="TextBox 19">
            <a:extLst>
              <a:ext uri="{FF2B5EF4-FFF2-40B4-BE49-F238E27FC236}">
                <a16:creationId xmlns:a16="http://schemas.microsoft.com/office/drawing/2014/main" id="{AA615A74-DBA8-AFFC-7549-6426ED3AB3CC}"/>
              </a:ext>
            </a:extLst>
          </p:cNvPr>
          <p:cNvSpPr txBox="1"/>
          <p:nvPr/>
        </p:nvSpPr>
        <p:spPr>
          <a:xfrm>
            <a:off x="601813" y="948696"/>
            <a:ext cx="4318132" cy="3868751"/>
          </a:xfrm>
          <a:prstGeom prst="rect">
            <a:avLst/>
          </a:prstGeom>
          <a:noFill/>
        </p:spPr>
        <p:txBody>
          <a:bodyPr wrap="square" rtlCol="0">
            <a:spAutoFit/>
          </a:bodyPr>
          <a:lstStyle/>
          <a:p>
            <a:r>
              <a:rPr lang="en-US" b="1" err="1"/>
              <a:t>IndividueelVerbruikObservatie</a:t>
            </a:r>
            <a:endParaRPr lang="en-US" b="1"/>
          </a:p>
          <a:p>
            <a:pPr lvl="1"/>
            <a:r>
              <a:rPr lang="en-US" sz="1200"/>
              <a:t>De meting van het </a:t>
            </a:r>
            <a:r>
              <a:rPr lang="en-US" sz="1200" err="1"/>
              <a:t>verbruikte</a:t>
            </a:r>
            <a:r>
              <a:rPr lang="en-US" sz="1200"/>
              <a:t> </a:t>
            </a:r>
            <a:r>
              <a:rPr lang="en-US" sz="1200" err="1"/>
              <a:t>debiet</a:t>
            </a:r>
            <a:r>
              <a:rPr lang="en-US" sz="1200"/>
              <a:t> </a:t>
            </a:r>
            <a:r>
              <a:rPr lang="en-US" sz="1200" err="1"/>
              <a:t>gedurende</a:t>
            </a:r>
            <a:r>
              <a:rPr lang="en-US" sz="1200"/>
              <a:t> </a:t>
            </a:r>
            <a:r>
              <a:rPr lang="en-US" sz="1200" err="1"/>
              <a:t>een</a:t>
            </a:r>
            <a:r>
              <a:rPr lang="en-US" sz="1200"/>
              <a:t> </a:t>
            </a:r>
            <a:r>
              <a:rPr lang="en-US" sz="1200" err="1"/>
              <a:t>vastgelegde</a:t>
            </a:r>
            <a:r>
              <a:rPr lang="en-US" sz="1200"/>
              <a:t> </a:t>
            </a:r>
            <a:r>
              <a:rPr lang="en-US" sz="1200" err="1"/>
              <a:t>periode</a:t>
            </a:r>
            <a:r>
              <a:rPr lang="en-US" sz="1200"/>
              <a:t>.</a:t>
            </a:r>
          </a:p>
          <a:p>
            <a:endParaRPr lang="en-US"/>
          </a:p>
          <a:p>
            <a:endParaRPr lang="en-US"/>
          </a:p>
          <a:p>
            <a:r>
              <a:rPr lang="en-US" b="1" err="1"/>
              <a:t>GeaggregeerdVerbruikObservatie</a:t>
            </a:r>
            <a:endParaRPr lang="en-US" b="1"/>
          </a:p>
          <a:p>
            <a:pPr marL="411480" marR="0" lvl="1" indent="0" algn="l" defTabSz="4114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73636"/>
                </a:solidFill>
                <a:effectLst/>
                <a:uLnTx/>
                <a:uFillTx/>
                <a:latin typeface="Arial"/>
                <a:ea typeface="+mn-ea"/>
                <a:cs typeface="+mn-cs"/>
              </a:rPr>
              <a:t>De meting van het </a:t>
            </a:r>
            <a:r>
              <a:rPr kumimoji="0" lang="en-US" sz="1200" b="0" i="0" u="none" strike="noStrike" kern="1200" cap="none" spc="0" normalizeH="0" baseline="0" noProof="0" err="1">
                <a:ln>
                  <a:noFill/>
                </a:ln>
                <a:solidFill>
                  <a:srgbClr val="373636"/>
                </a:solidFill>
                <a:effectLst/>
                <a:uLnTx/>
                <a:uFillTx/>
                <a:latin typeface="Arial"/>
                <a:ea typeface="+mn-ea"/>
                <a:cs typeface="+mn-cs"/>
              </a:rPr>
              <a:t>verbruikte</a:t>
            </a:r>
            <a:r>
              <a:rPr kumimoji="0" lang="en-US" sz="1200" b="0" i="0" u="none" strike="noStrike" kern="1200" cap="none" spc="0" normalizeH="0" baseline="0" noProof="0">
                <a:ln>
                  <a:noFill/>
                </a:ln>
                <a:solidFill>
                  <a:srgbClr val="373636"/>
                </a:solidFill>
                <a:effectLst/>
                <a:uLnTx/>
                <a:uFillTx/>
                <a:latin typeface="Arial"/>
                <a:ea typeface="+mn-ea"/>
                <a:cs typeface="+mn-cs"/>
              </a:rPr>
              <a:t> </a:t>
            </a:r>
            <a:r>
              <a:rPr kumimoji="0" lang="en-US" sz="1200" b="0" i="0" u="none" strike="noStrike" kern="1200" cap="none" spc="0" normalizeH="0" baseline="0" noProof="0" err="1">
                <a:ln>
                  <a:noFill/>
                </a:ln>
                <a:solidFill>
                  <a:srgbClr val="373636"/>
                </a:solidFill>
                <a:effectLst/>
                <a:uLnTx/>
                <a:uFillTx/>
                <a:latin typeface="Arial"/>
                <a:ea typeface="+mn-ea"/>
                <a:cs typeface="+mn-cs"/>
              </a:rPr>
              <a:t>debiet</a:t>
            </a:r>
            <a:r>
              <a:rPr kumimoji="0" lang="en-US" sz="1200" b="0" i="0" u="none" strike="noStrike" kern="1200" cap="none" spc="0" normalizeH="0" baseline="0" noProof="0">
                <a:ln>
                  <a:noFill/>
                </a:ln>
                <a:solidFill>
                  <a:srgbClr val="373636"/>
                </a:solidFill>
                <a:effectLst/>
                <a:uLnTx/>
                <a:uFillTx/>
                <a:latin typeface="Arial"/>
                <a:ea typeface="+mn-ea"/>
                <a:cs typeface="+mn-cs"/>
              </a:rPr>
              <a:t> </a:t>
            </a:r>
            <a:r>
              <a:rPr kumimoji="0" lang="en-US" sz="1200" b="0" i="0" u="none" strike="noStrike" kern="1200" cap="none" spc="0" normalizeH="0" baseline="0" noProof="0" err="1">
                <a:ln>
                  <a:noFill/>
                </a:ln>
                <a:solidFill>
                  <a:srgbClr val="373636"/>
                </a:solidFill>
                <a:effectLst/>
                <a:uLnTx/>
                <a:uFillTx/>
                <a:latin typeface="Arial"/>
                <a:ea typeface="+mn-ea"/>
                <a:cs typeface="+mn-cs"/>
              </a:rPr>
              <a:t>geaggregeerd</a:t>
            </a:r>
            <a:r>
              <a:rPr kumimoji="0" lang="en-US" sz="1200" b="0" i="0" u="none" strike="noStrike" kern="1200" cap="none" spc="0" normalizeH="0" baseline="0" noProof="0">
                <a:ln>
                  <a:noFill/>
                </a:ln>
                <a:solidFill>
                  <a:srgbClr val="373636"/>
                </a:solidFill>
                <a:effectLst/>
                <a:uLnTx/>
                <a:uFillTx/>
                <a:latin typeface="Arial"/>
                <a:ea typeface="+mn-ea"/>
                <a:cs typeface="+mn-cs"/>
              </a:rPr>
              <a:t> over </a:t>
            </a:r>
            <a:r>
              <a:rPr kumimoji="0" lang="en-US" sz="1200" b="0" i="0" u="none" strike="noStrike" kern="1200" cap="none" spc="0" normalizeH="0" baseline="0" noProof="0" err="1">
                <a:ln>
                  <a:noFill/>
                </a:ln>
                <a:solidFill>
                  <a:srgbClr val="373636"/>
                </a:solidFill>
                <a:effectLst/>
                <a:uLnTx/>
                <a:uFillTx/>
                <a:latin typeface="Arial"/>
                <a:ea typeface="+mn-ea"/>
                <a:cs typeface="+mn-cs"/>
              </a:rPr>
              <a:t>een</a:t>
            </a:r>
            <a:r>
              <a:rPr kumimoji="0" lang="en-US" sz="1200" b="0" i="0" u="none" strike="noStrike" kern="1200" cap="none" spc="0" normalizeH="0" baseline="0" noProof="0">
                <a:ln>
                  <a:noFill/>
                </a:ln>
                <a:solidFill>
                  <a:srgbClr val="373636"/>
                </a:solidFill>
                <a:effectLst/>
                <a:uLnTx/>
                <a:uFillTx/>
                <a:latin typeface="Arial"/>
                <a:ea typeface="+mn-ea"/>
                <a:cs typeface="+mn-cs"/>
              </a:rPr>
              <a:t> </a:t>
            </a:r>
            <a:r>
              <a:rPr kumimoji="0" lang="en-US" sz="1200" b="0" i="0" u="none" strike="noStrike" kern="1200" cap="none" spc="0" normalizeH="0" baseline="0" noProof="0" err="1">
                <a:ln>
                  <a:noFill/>
                </a:ln>
                <a:solidFill>
                  <a:srgbClr val="373636"/>
                </a:solidFill>
                <a:effectLst/>
                <a:uLnTx/>
                <a:uFillTx/>
                <a:latin typeface="Arial"/>
                <a:ea typeface="+mn-ea"/>
                <a:cs typeface="+mn-cs"/>
              </a:rPr>
              <a:t>geografisch</a:t>
            </a:r>
            <a:r>
              <a:rPr kumimoji="0" lang="en-US" sz="1200" b="0" i="0" u="none" strike="noStrike" kern="1200" cap="none" spc="0" normalizeH="0" baseline="0" noProof="0">
                <a:ln>
                  <a:noFill/>
                </a:ln>
                <a:solidFill>
                  <a:srgbClr val="373636"/>
                </a:solidFill>
                <a:effectLst/>
                <a:uLnTx/>
                <a:uFillTx/>
                <a:latin typeface="Arial"/>
                <a:ea typeface="+mn-ea"/>
                <a:cs typeface="+mn-cs"/>
              </a:rPr>
              <a:t> </a:t>
            </a:r>
            <a:r>
              <a:rPr kumimoji="0" lang="en-US" sz="1200" b="0" i="0" u="none" strike="noStrike" kern="1200" cap="none" spc="0" normalizeH="0" baseline="0" noProof="0" err="1">
                <a:ln>
                  <a:noFill/>
                </a:ln>
                <a:solidFill>
                  <a:srgbClr val="373636"/>
                </a:solidFill>
                <a:effectLst/>
                <a:uLnTx/>
                <a:uFillTx/>
                <a:latin typeface="Arial"/>
                <a:ea typeface="+mn-ea"/>
                <a:cs typeface="+mn-cs"/>
              </a:rPr>
              <a:t>gebied</a:t>
            </a:r>
            <a:r>
              <a:rPr kumimoji="0" lang="en-US" sz="1200" b="0" i="0" u="none" strike="noStrike" kern="1200" cap="none" spc="0" normalizeH="0" baseline="0" noProof="0">
                <a:ln>
                  <a:noFill/>
                </a:ln>
                <a:solidFill>
                  <a:srgbClr val="373636"/>
                </a:solidFill>
                <a:effectLst/>
                <a:uLnTx/>
                <a:uFillTx/>
                <a:latin typeface="Arial"/>
                <a:ea typeface="+mn-ea"/>
                <a:cs typeface="+mn-cs"/>
              </a:rPr>
              <a:t> </a:t>
            </a:r>
            <a:r>
              <a:rPr kumimoji="0" lang="en-US" sz="1200" b="0" i="0" u="none" strike="noStrike" kern="1200" cap="none" spc="0" normalizeH="0" baseline="0" noProof="0" err="1">
                <a:ln>
                  <a:noFill/>
                </a:ln>
                <a:solidFill>
                  <a:srgbClr val="373636"/>
                </a:solidFill>
                <a:effectLst/>
                <a:uLnTx/>
                <a:uFillTx/>
                <a:latin typeface="Arial"/>
                <a:ea typeface="+mn-ea"/>
                <a:cs typeface="+mn-cs"/>
              </a:rPr>
              <a:t>gedurende</a:t>
            </a:r>
            <a:r>
              <a:rPr kumimoji="0" lang="en-US" sz="1200" b="0" i="0" u="none" strike="noStrike" kern="1200" cap="none" spc="0" normalizeH="0" baseline="0" noProof="0">
                <a:ln>
                  <a:noFill/>
                </a:ln>
                <a:solidFill>
                  <a:srgbClr val="373636"/>
                </a:solidFill>
                <a:effectLst/>
                <a:uLnTx/>
                <a:uFillTx/>
                <a:latin typeface="Arial"/>
                <a:ea typeface="+mn-ea"/>
                <a:cs typeface="+mn-cs"/>
              </a:rPr>
              <a:t> </a:t>
            </a:r>
            <a:r>
              <a:rPr kumimoji="0" lang="en-US" sz="1200" b="0" i="0" u="none" strike="noStrike" kern="1200" cap="none" spc="0" normalizeH="0" baseline="0" noProof="0" err="1">
                <a:ln>
                  <a:noFill/>
                </a:ln>
                <a:solidFill>
                  <a:srgbClr val="373636"/>
                </a:solidFill>
                <a:effectLst/>
                <a:uLnTx/>
                <a:uFillTx/>
                <a:latin typeface="Arial"/>
                <a:ea typeface="+mn-ea"/>
                <a:cs typeface="+mn-cs"/>
              </a:rPr>
              <a:t>een</a:t>
            </a:r>
            <a:r>
              <a:rPr kumimoji="0" lang="en-US" sz="1200" b="0" i="0" u="none" strike="noStrike" kern="1200" cap="none" spc="0" normalizeH="0" baseline="0" noProof="0">
                <a:ln>
                  <a:noFill/>
                </a:ln>
                <a:solidFill>
                  <a:srgbClr val="373636"/>
                </a:solidFill>
                <a:effectLst/>
                <a:uLnTx/>
                <a:uFillTx/>
                <a:latin typeface="Arial"/>
                <a:ea typeface="+mn-ea"/>
                <a:cs typeface="+mn-cs"/>
              </a:rPr>
              <a:t> </a:t>
            </a:r>
            <a:r>
              <a:rPr kumimoji="0" lang="en-US" sz="1200" b="0" i="0" u="none" strike="noStrike" kern="1200" cap="none" spc="0" normalizeH="0" baseline="0" noProof="0" err="1">
                <a:ln>
                  <a:noFill/>
                </a:ln>
                <a:solidFill>
                  <a:srgbClr val="373636"/>
                </a:solidFill>
                <a:effectLst/>
                <a:uLnTx/>
                <a:uFillTx/>
                <a:latin typeface="Arial"/>
                <a:ea typeface="+mn-ea"/>
                <a:cs typeface="+mn-cs"/>
              </a:rPr>
              <a:t>vastgelegde</a:t>
            </a:r>
            <a:r>
              <a:rPr kumimoji="0" lang="en-US" sz="1200" b="0" i="0" u="none" strike="noStrike" kern="1200" cap="none" spc="0" normalizeH="0" baseline="0" noProof="0">
                <a:ln>
                  <a:noFill/>
                </a:ln>
                <a:solidFill>
                  <a:srgbClr val="373636"/>
                </a:solidFill>
                <a:effectLst/>
                <a:uLnTx/>
                <a:uFillTx/>
                <a:latin typeface="Arial"/>
                <a:ea typeface="+mn-ea"/>
                <a:cs typeface="+mn-cs"/>
              </a:rPr>
              <a:t> </a:t>
            </a:r>
            <a:r>
              <a:rPr kumimoji="0" lang="en-US" sz="1200" b="0" i="0" u="none" strike="noStrike" kern="1200" cap="none" spc="0" normalizeH="0" baseline="0" noProof="0" err="1">
                <a:ln>
                  <a:noFill/>
                </a:ln>
                <a:solidFill>
                  <a:srgbClr val="373636"/>
                </a:solidFill>
                <a:effectLst/>
                <a:uLnTx/>
                <a:uFillTx/>
                <a:latin typeface="Arial"/>
                <a:ea typeface="+mn-ea"/>
                <a:cs typeface="+mn-cs"/>
              </a:rPr>
              <a:t>periode</a:t>
            </a:r>
            <a:r>
              <a:rPr kumimoji="0" lang="en-US" sz="1200" b="0" i="0" u="none" strike="noStrike" kern="1200" cap="none" spc="0" normalizeH="0" baseline="0" noProof="0">
                <a:ln>
                  <a:noFill/>
                </a:ln>
                <a:solidFill>
                  <a:srgbClr val="373636"/>
                </a:solidFill>
                <a:effectLst/>
                <a:uLnTx/>
                <a:uFillTx/>
                <a:latin typeface="Arial"/>
                <a:ea typeface="+mn-ea"/>
                <a:cs typeface="+mn-cs"/>
              </a:rPr>
              <a:t>.</a:t>
            </a:r>
          </a:p>
          <a:p>
            <a:endParaRPr lang="en-US" sz="1200"/>
          </a:p>
          <a:p>
            <a:endParaRPr lang="en-US" sz="1200"/>
          </a:p>
          <a:p>
            <a:endParaRPr lang="en-US"/>
          </a:p>
          <a:p>
            <a:r>
              <a:rPr lang="en-US" b="1" err="1"/>
              <a:t>MeterstaatObservatie</a:t>
            </a:r>
            <a:endParaRPr lang="en-US" b="1"/>
          </a:p>
          <a:p>
            <a:pPr lvl="1"/>
            <a:r>
              <a:rPr lang="en-US" sz="1200" err="1"/>
              <a:t>Meterstand</a:t>
            </a:r>
            <a:r>
              <a:rPr lang="en-US" sz="1200"/>
              <a:t> op </a:t>
            </a:r>
            <a:r>
              <a:rPr lang="en-US" sz="1200" err="1"/>
              <a:t>tijdstip</a:t>
            </a:r>
            <a:r>
              <a:rPr lang="en-US" sz="1200"/>
              <a:t> </a:t>
            </a:r>
            <a:r>
              <a:rPr lang="en-US" sz="1200" err="1"/>
              <a:t>Fenomeentijd</a:t>
            </a:r>
            <a:r>
              <a:rPr lang="en-US" sz="1200"/>
              <a:t> van de index van </a:t>
            </a:r>
            <a:r>
              <a:rPr lang="en-US" sz="1200" err="1"/>
              <a:t>meterstandtype</a:t>
            </a:r>
            <a:r>
              <a:rPr lang="en-US" sz="1200"/>
              <a:t> (</a:t>
            </a:r>
            <a:r>
              <a:rPr lang="en-US" sz="1200" err="1"/>
              <a:t>dagelijks</a:t>
            </a:r>
            <a:r>
              <a:rPr lang="en-US" sz="1200"/>
              <a:t>, per </a:t>
            </a:r>
            <a:r>
              <a:rPr lang="en-US" sz="1200" err="1"/>
              <a:t>uur</a:t>
            </a:r>
            <a:r>
              <a:rPr lang="en-US" sz="1200"/>
              <a:t>). </a:t>
            </a:r>
          </a:p>
          <a:p>
            <a:endParaRPr lang="en-US" sz="1200"/>
          </a:p>
          <a:p>
            <a:endParaRPr lang="en-US" sz="1200"/>
          </a:p>
          <a:p>
            <a:endParaRPr lang="en-US"/>
          </a:p>
        </p:txBody>
      </p:sp>
    </p:spTree>
    <p:extLst>
      <p:ext uri="{BB962C8B-B14F-4D97-AF65-F5344CB8AC3E}">
        <p14:creationId xmlns:p14="http://schemas.microsoft.com/office/powerpoint/2010/main" val="711958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BE66E-C401-BED2-D1D4-A0CC939A70D2}"/>
              </a:ext>
            </a:extLst>
          </p:cNvPr>
          <p:cNvPicPr>
            <a:picLocks noChangeAspect="1"/>
          </p:cNvPicPr>
          <p:nvPr/>
        </p:nvPicPr>
        <p:blipFill>
          <a:blip r:embed="rId2"/>
          <a:stretch>
            <a:fillRect/>
          </a:stretch>
        </p:blipFill>
        <p:spPr>
          <a:xfrm>
            <a:off x="318686" y="0"/>
            <a:ext cx="4700345" cy="5143500"/>
          </a:xfrm>
          <a:prstGeom prst="rect">
            <a:avLst/>
          </a:prstGeom>
        </p:spPr>
      </p:pic>
      <p:grpSp>
        <p:nvGrpSpPr>
          <p:cNvPr id="6" name="Google Shape;824;g286b00870f9_1_1135">
            <a:extLst>
              <a:ext uri="{FF2B5EF4-FFF2-40B4-BE49-F238E27FC236}">
                <a16:creationId xmlns:a16="http://schemas.microsoft.com/office/drawing/2014/main" id="{4EEB4DBC-69DF-5AD0-767F-46F9AE529268}"/>
              </a:ext>
            </a:extLst>
          </p:cNvPr>
          <p:cNvGrpSpPr/>
          <p:nvPr/>
        </p:nvGrpSpPr>
        <p:grpSpPr>
          <a:xfrm>
            <a:off x="6764686" y="996097"/>
            <a:ext cx="944400" cy="457769"/>
            <a:chOff x="6943296" y="488187"/>
            <a:chExt cx="213000" cy="157309"/>
          </a:xfrm>
        </p:grpSpPr>
        <p:sp>
          <p:nvSpPr>
            <p:cNvPr id="7" name="Google Shape;825;g286b00870f9_1_1135">
              <a:extLst>
                <a:ext uri="{FF2B5EF4-FFF2-40B4-BE49-F238E27FC236}">
                  <a16:creationId xmlns:a16="http://schemas.microsoft.com/office/drawing/2014/main" id="{280ACB3E-9ED9-2A4A-EB6C-7212666ADE3B}"/>
                </a:ext>
              </a:extLst>
            </p:cNvPr>
            <p:cNvSpPr/>
            <p:nvPr/>
          </p:nvSpPr>
          <p:spPr>
            <a:xfrm>
              <a:off x="6943296" y="564081"/>
              <a:ext cx="213000" cy="8141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adres</a:t>
              </a:r>
              <a:endParaRPr sz="800">
                <a:solidFill>
                  <a:srgbClr val="000000"/>
                </a:solidFill>
                <a:latin typeface="Arial"/>
                <a:ea typeface="Arial"/>
                <a:cs typeface="Arial"/>
                <a:sym typeface="Arial"/>
              </a:endParaRPr>
            </a:p>
          </p:txBody>
        </p:sp>
        <p:sp>
          <p:nvSpPr>
            <p:cNvPr id="8" name="Google Shape;826;g286b00870f9_1_1135">
              <a:extLst>
                <a:ext uri="{FF2B5EF4-FFF2-40B4-BE49-F238E27FC236}">
                  <a16:creationId xmlns:a16="http://schemas.microsoft.com/office/drawing/2014/main" id="{8ED23F04-977E-669B-2F71-5BB48FED7A02}"/>
                </a:ext>
              </a:extLst>
            </p:cNvPr>
            <p:cNvSpPr/>
            <p:nvPr/>
          </p:nvSpPr>
          <p:spPr>
            <a:xfrm>
              <a:off x="6943296" y="488187"/>
              <a:ext cx="213000" cy="76096"/>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buClr>
                  <a:srgbClr val="000000"/>
                </a:buClr>
                <a:buSzPts val="1400"/>
              </a:pPr>
              <a:r>
                <a:rPr lang="en-US" sz="1000" b="1" err="1">
                  <a:solidFill>
                    <a:srgbClr val="FFFFFF"/>
                  </a:solidFill>
                  <a:latin typeface="Arial"/>
                </a:rPr>
                <a:t>Aansluiting</a:t>
              </a:r>
              <a:endParaRPr lang="en-US" sz="800" b="1">
                <a:solidFill>
                  <a:srgbClr val="FFFFFF"/>
                </a:solidFill>
                <a:latin typeface="Arial"/>
                <a:ea typeface="Arial"/>
                <a:cs typeface="Arial"/>
              </a:endParaRPr>
            </a:p>
          </p:txBody>
        </p:sp>
      </p:grpSp>
      <p:sp>
        <p:nvSpPr>
          <p:cNvPr id="9" name="TextBox 8">
            <a:extLst>
              <a:ext uri="{FF2B5EF4-FFF2-40B4-BE49-F238E27FC236}">
                <a16:creationId xmlns:a16="http://schemas.microsoft.com/office/drawing/2014/main" id="{1CBB96F9-053C-4EC3-CDED-061DB153071C}"/>
              </a:ext>
            </a:extLst>
          </p:cNvPr>
          <p:cNvSpPr txBox="1"/>
          <p:nvPr/>
        </p:nvSpPr>
        <p:spPr>
          <a:xfrm>
            <a:off x="1598507" y="1453866"/>
            <a:ext cx="1418402" cy="341632"/>
          </a:xfrm>
          <a:prstGeom prst="rect">
            <a:avLst/>
          </a:prstGeom>
          <a:noFill/>
        </p:spPr>
        <p:txBody>
          <a:bodyPr wrap="none" rtlCol="0">
            <a:spAutoFit/>
          </a:bodyPr>
          <a:lstStyle/>
          <a:p>
            <a:r>
              <a:rPr lang="en-US">
                <a:solidFill>
                  <a:srgbClr val="0070C0"/>
                </a:solidFill>
              </a:rPr>
              <a:t>(</a:t>
            </a:r>
            <a:r>
              <a:rPr lang="en-US" err="1">
                <a:solidFill>
                  <a:srgbClr val="0070C0"/>
                </a:solidFill>
              </a:rPr>
              <a:t>Toebehoren</a:t>
            </a:r>
            <a:r>
              <a:rPr lang="en-US">
                <a:solidFill>
                  <a:srgbClr val="0070C0"/>
                </a:solidFill>
              </a:rPr>
              <a:t>)</a:t>
            </a:r>
            <a:endParaRPr lang="en-GB">
              <a:solidFill>
                <a:srgbClr val="0070C0"/>
              </a:solidFill>
            </a:endParaRPr>
          </a:p>
        </p:txBody>
      </p:sp>
      <p:pic>
        <p:nvPicPr>
          <p:cNvPr id="11" name="Picture 10">
            <a:extLst>
              <a:ext uri="{FF2B5EF4-FFF2-40B4-BE49-F238E27FC236}">
                <a16:creationId xmlns:a16="http://schemas.microsoft.com/office/drawing/2014/main" id="{9FB87761-329E-37D9-2EE8-259DBD1876E7}"/>
              </a:ext>
            </a:extLst>
          </p:cNvPr>
          <p:cNvPicPr>
            <a:picLocks noChangeAspect="1"/>
          </p:cNvPicPr>
          <p:nvPr/>
        </p:nvPicPr>
        <p:blipFill>
          <a:blip r:embed="rId3"/>
          <a:stretch>
            <a:fillRect/>
          </a:stretch>
        </p:blipFill>
        <p:spPr>
          <a:xfrm>
            <a:off x="5232630" y="2272886"/>
            <a:ext cx="3772440" cy="2833497"/>
          </a:xfrm>
          <a:prstGeom prst="rect">
            <a:avLst/>
          </a:prstGeom>
        </p:spPr>
      </p:pic>
      <p:sp>
        <p:nvSpPr>
          <p:cNvPr id="15" name="Google Shape;808;g286b00870f9_1_1135">
            <a:extLst>
              <a:ext uri="{FF2B5EF4-FFF2-40B4-BE49-F238E27FC236}">
                <a16:creationId xmlns:a16="http://schemas.microsoft.com/office/drawing/2014/main" id="{5E4ABF27-7114-4E81-2B54-83F7B0268017}"/>
              </a:ext>
            </a:extLst>
          </p:cNvPr>
          <p:cNvSpPr/>
          <p:nvPr/>
        </p:nvSpPr>
        <p:spPr>
          <a:xfrm>
            <a:off x="7548421" y="749300"/>
            <a:ext cx="1074032" cy="246797"/>
          </a:xfrm>
          <a:prstGeom prst="rect">
            <a:avLst/>
          </a:prstGeom>
          <a:solidFill>
            <a:schemeClr val="bg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i="1" err="1">
                <a:solidFill>
                  <a:srgbClr val="000000"/>
                </a:solidFill>
                <a:latin typeface="Arial"/>
                <a:ea typeface="Arial"/>
                <a:cs typeface="Arial"/>
                <a:sym typeface="Arial"/>
              </a:rPr>
              <a:t>Klasse</a:t>
            </a:r>
            <a:r>
              <a:rPr lang="en-US" sz="800" i="1">
                <a:solidFill>
                  <a:srgbClr val="000000"/>
                </a:solidFill>
                <a:latin typeface="Arial"/>
                <a:ea typeface="Arial"/>
                <a:cs typeface="Arial"/>
                <a:sym typeface="Arial"/>
              </a:rPr>
              <a:t> </a:t>
            </a:r>
            <a:r>
              <a:rPr lang="en-US" sz="800" i="1" err="1">
                <a:solidFill>
                  <a:srgbClr val="000000"/>
                </a:solidFill>
                <a:latin typeface="Arial"/>
                <a:ea typeface="Arial"/>
                <a:cs typeface="Arial"/>
                <a:sym typeface="Arial"/>
              </a:rPr>
              <a:t>Toebehoren</a:t>
            </a:r>
            <a:endParaRPr lang="en-US" sz="800" i="1">
              <a:solidFill>
                <a:srgbClr val="000000"/>
              </a:solidFill>
              <a:latin typeface="Arial"/>
              <a:ea typeface="Arial"/>
              <a:cs typeface="Arial"/>
              <a:sym typeface="Arial"/>
            </a:endParaRPr>
          </a:p>
        </p:txBody>
      </p:sp>
    </p:spTree>
    <p:extLst>
      <p:ext uri="{BB962C8B-B14F-4D97-AF65-F5344CB8AC3E}">
        <p14:creationId xmlns:p14="http://schemas.microsoft.com/office/powerpoint/2010/main" val="1597591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53277-B7BE-FE6A-326D-22288356A179}"/>
              </a:ext>
            </a:extLst>
          </p:cNvPr>
          <p:cNvPicPr>
            <a:picLocks noChangeAspect="1"/>
          </p:cNvPicPr>
          <p:nvPr/>
        </p:nvPicPr>
        <p:blipFill rotWithShape="1">
          <a:blip r:embed="rId2"/>
          <a:srcRect r="9050" b="42838"/>
          <a:stretch/>
        </p:blipFill>
        <p:spPr>
          <a:xfrm>
            <a:off x="316845" y="0"/>
            <a:ext cx="4519315" cy="2590015"/>
          </a:xfrm>
          <a:prstGeom prst="rect">
            <a:avLst/>
          </a:prstGeom>
        </p:spPr>
      </p:pic>
      <p:pic>
        <p:nvPicPr>
          <p:cNvPr id="5" name="Picture 4">
            <a:extLst>
              <a:ext uri="{FF2B5EF4-FFF2-40B4-BE49-F238E27FC236}">
                <a16:creationId xmlns:a16="http://schemas.microsoft.com/office/drawing/2014/main" id="{FD097602-5816-024F-1EE9-4D439B68AF2D}"/>
              </a:ext>
            </a:extLst>
          </p:cNvPr>
          <p:cNvPicPr>
            <a:picLocks noChangeAspect="1"/>
          </p:cNvPicPr>
          <p:nvPr/>
        </p:nvPicPr>
        <p:blipFill>
          <a:blip r:embed="rId3"/>
          <a:stretch>
            <a:fillRect/>
          </a:stretch>
        </p:blipFill>
        <p:spPr>
          <a:xfrm>
            <a:off x="4702072" y="1907588"/>
            <a:ext cx="4315547" cy="3073290"/>
          </a:xfrm>
          <a:prstGeom prst="rect">
            <a:avLst/>
          </a:prstGeom>
        </p:spPr>
      </p:pic>
      <p:grpSp>
        <p:nvGrpSpPr>
          <p:cNvPr id="6" name="Google Shape;807;g286b00870f9_1_1135">
            <a:extLst>
              <a:ext uri="{FF2B5EF4-FFF2-40B4-BE49-F238E27FC236}">
                <a16:creationId xmlns:a16="http://schemas.microsoft.com/office/drawing/2014/main" id="{8E2355AE-FDED-F73C-2998-5FA5B7C504C1}"/>
              </a:ext>
            </a:extLst>
          </p:cNvPr>
          <p:cNvGrpSpPr/>
          <p:nvPr/>
        </p:nvGrpSpPr>
        <p:grpSpPr>
          <a:xfrm>
            <a:off x="6538359" y="406636"/>
            <a:ext cx="1406753" cy="708704"/>
            <a:chOff x="6932567" y="490307"/>
            <a:chExt cx="250590" cy="243541"/>
          </a:xfrm>
        </p:grpSpPr>
        <p:sp>
          <p:nvSpPr>
            <p:cNvPr id="7" name="Google Shape;808;g286b00870f9_1_1135">
              <a:extLst>
                <a:ext uri="{FF2B5EF4-FFF2-40B4-BE49-F238E27FC236}">
                  <a16:creationId xmlns:a16="http://schemas.microsoft.com/office/drawing/2014/main" id="{B083B544-4825-63D3-A6C4-436D02C4DB73}"/>
                </a:ext>
              </a:extLst>
            </p:cNvPr>
            <p:cNvSpPr/>
            <p:nvPr/>
          </p:nvSpPr>
          <p:spPr>
            <a:xfrm>
              <a:off x="6932567" y="564081"/>
              <a:ext cx="250590" cy="16976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Watertype</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pijpdiameter</a:t>
              </a:r>
              <a:endParaRPr sz="1100">
                <a:solidFill>
                  <a:srgbClr val="000000"/>
                </a:solidFill>
                <a:latin typeface="Arial"/>
                <a:ea typeface="Arial"/>
                <a:cs typeface="Arial"/>
                <a:sym typeface="Arial"/>
              </a:endParaRPr>
            </a:p>
          </p:txBody>
        </p:sp>
        <p:sp>
          <p:nvSpPr>
            <p:cNvPr id="8" name="Google Shape;809;g286b00870f9_1_1135">
              <a:extLst>
                <a:ext uri="{FF2B5EF4-FFF2-40B4-BE49-F238E27FC236}">
                  <a16:creationId xmlns:a16="http://schemas.microsoft.com/office/drawing/2014/main" id="{9EFE5825-E53C-791F-B1B3-82492D9CC647}"/>
                </a:ext>
              </a:extLst>
            </p:cNvPr>
            <p:cNvSpPr/>
            <p:nvPr/>
          </p:nvSpPr>
          <p:spPr>
            <a:xfrm>
              <a:off x="6932567" y="490307"/>
              <a:ext cx="250590" cy="73774"/>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Waterleiding</a:t>
              </a:r>
              <a:endParaRPr lang="en-US" sz="1000" b="1">
                <a:solidFill>
                  <a:srgbClr val="FFFFFF"/>
                </a:solidFill>
                <a:latin typeface="Arial"/>
              </a:endParaRPr>
            </a:p>
          </p:txBody>
        </p:sp>
      </p:grpSp>
      <p:sp>
        <p:nvSpPr>
          <p:cNvPr id="12" name="Google Shape;808;g286b00870f9_1_1135">
            <a:extLst>
              <a:ext uri="{FF2B5EF4-FFF2-40B4-BE49-F238E27FC236}">
                <a16:creationId xmlns:a16="http://schemas.microsoft.com/office/drawing/2014/main" id="{26262BF8-2FE6-20DF-AB41-CB6E55351F0C}"/>
              </a:ext>
            </a:extLst>
          </p:cNvPr>
          <p:cNvSpPr/>
          <p:nvPr/>
        </p:nvSpPr>
        <p:spPr>
          <a:xfrm>
            <a:off x="7609381" y="162622"/>
            <a:ext cx="842819" cy="246797"/>
          </a:xfrm>
          <a:prstGeom prst="rect">
            <a:avLst/>
          </a:prstGeom>
          <a:solidFill>
            <a:schemeClr val="bg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i="1" err="1">
                <a:solidFill>
                  <a:srgbClr val="000000"/>
                </a:solidFill>
                <a:latin typeface="Arial"/>
                <a:ea typeface="Arial"/>
                <a:cs typeface="Arial"/>
                <a:sym typeface="Arial"/>
              </a:rPr>
              <a:t>Klasse</a:t>
            </a:r>
            <a:r>
              <a:rPr lang="en-US" sz="800" i="1">
                <a:solidFill>
                  <a:srgbClr val="000000"/>
                </a:solidFill>
                <a:latin typeface="Arial"/>
                <a:ea typeface="Arial"/>
                <a:cs typeface="Arial"/>
                <a:sym typeface="Arial"/>
              </a:rPr>
              <a:t> </a:t>
            </a:r>
            <a:r>
              <a:rPr lang="en-US" sz="800" i="1" err="1">
                <a:solidFill>
                  <a:srgbClr val="000000"/>
                </a:solidFill>
                <a:latin typeface="Arial"/>
                <a:ea typeface="Arial"/>
                <a:cs typeface="Arial"/>
                <a:sym typeface="Arial"/>
              </a:rPr>
              <a:t>Pijp</a:t>
            </a:r>
            <a:endParaRPr lang="en-US" sz="800" i="1">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C8DFFF9F-6E81-66A0-05AA-DF8E74FD9B92}"/>
              </a:ext>
            </a:extLst>
          </p:cNvPr>
          <p:cNvPicPr>
            <a:picLocks noChangeAspect="1"/>
          </p:cNvPicPr>
          <p:nvPr/>
        </p:nvPicPr>
        <p:blipFill>
          <a:blip r:embed="rId4"/>
          <a:stretch>
            <a:fillRect/>
          </a:stretch>
        </p:blipFill>
        <p:spPr>
          <a:xfrm>
            <a:off x="316843" y="2668693"/>
            <a:ext cx="4032126" cy="2474808"/>
          </a:xfrm>
          <a:prstGeom prst="rect">
            <a:avLst/>
          </a:prstGeom>
        </p:spPr>
      </p:pic>
      <p:grpSp>
        <p:nvGrpSpPr>
          <p:cNvPr id="15" name="Google Shape;818;g286b00870f9_1_1135">
            <a:extLst>
              <a:ext uri="{FF2B5EF4-FFF2-40B4-BE49-F238E27FC236}">
                <a16:creationId xmlns:a16="http://schemas.microsoft.com/office/drawing/2014/main" id="{C511E729-7762-F76B-A0B0-CE620E2020C2}"/>
              </a:ext>
            </a:extLst>
          </p:cNvPr>
          <p:cNvGrpSpPr/>
          <p:nvPr/>
        </p:nvGrpSpPr>
        <p:grpSpPr>
          <a:xfrm>
            <a:off x="6292427" y="1660296"/>
            <a:ext cx="2248745" cy="656711"/>
            <a:chOff x="6943296" y="461407"/>
            <a:chExt cx="213000" cy="225674"/>
          </a:xfrm>
        </p:grpSpPr>
        <p:sp>
          <p:nvSpPr>
            <p:cNvPr id="16" name="Google Shape;819;g286b00870f9_1_1135">
              <a:extLst>
                <a:ext uri="{FF2B5EF4-FFF2-40B4-BE49-F238E27FC236}">
                  <a16:creationId xmlns:a16="http://schemas.microsoft.com/office/drawing/2014/main" id="{6D4A136E-E652-CD6E-8ED0-C74DEE6EB4D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
                  <a:srgbClr val="000000"/>
                </a:buClr>
                <a:buSzPts val="1400"/>
              </a:pPr>
              <a:r>
                <a:rPr lang="en-US" sz="800" err="1">
                  <a:solidFill>
                    <a:srgbClr val="000000"/>
                  </a:solidFill>
                  <a:latin typeface="Arial"/>
                  <a:ea typeface="Arial"/>
                  <a:cs typeface="Arial"/>
                  <a:sym typeface="Arial"/>
                </a:rPr>
                <a:t>inNetwerk:Nuts-voorzieningnetwerk</a:t>
              </a:r>
              <a:endParaRPr sz="800">
                <a:solidFill>
                  <a:srgbClr val="000000"/>
                </a:solidFill>
                <a:latin typeface="Arial"/>
                <a:ea typeface="Arial"/>
                <a:cs typeface="Arial"/>
                <a:sym typeface="Arial"/>
              </a:endParaRPr>
            </a:p>
          </p:txBody>
        </p:sp>
        <p:sp>
          <p:nvSpPr>
            <p:cNvPr id="17" name="Google Shape;820;g286b00870f9_1_1135">
              <a:extLst>
                <a:ext uri="{FF2B5EF4-FFF2-40B4-BE49-F238E27FC236}">
                  <a16:creationId xmlns:a16="http://schemas.microsoft.com/office/drawing/2014/main" id="{0BAB78BA-D203-B213-D8B0-7CCE44D46F2B}"/>
                </a:ext>
              </a:extLst>
            </p:cNvPr>
            <p:cNvSpPr/>
            <p:nvPr/>
          </p:nvSpPr>
          <p:spPr>
            <a:xfrm>
              <a:off x="6943296" y="461407"/>
              <a:ext cx="213000" cy="102878"/>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685800"/>
              <a:r>
                <a:rPr lang="en-US" sz="1000" b="1" err="1">
                  <a:solidFill>
                    <a:srgbClr val="FFFFFF"/>
                  </a:solidFill>
                  <a:latin typeface="Arial"/>
                </a:rPr>
                <a:t>Nutsvoorzieninglink</a:t>
              </a:r>
              <a:endParaRPr lang="en-US" sz="2400">
                <a:solidFill>
                  <a:srgbClr val="373636"/>
                </a:solidFill>
                <a:latin typeface="Arial"/>
              </a:endParaRPr>
            </a:p>
          </p:txBody>
        </p:sp>
      </p:grpSp>
      <p:cxnSp>
        <p:nvCxnSpPr>
          <p:cNvPr id="19" name="Connector: Elbow 18">
            <a:extLst>
              <a:ext uri="{FF2B5EF4-FFF2-40B4-BE49-F238E27FC236}">
                <a16:creationId xmlns:a16="http://schemas.microsoft.com/office/drawing/2014/main" id="{AB804C81-9A6A-1B91-1D56-64CBEC90DD3D}"/>
              </a:ext>
            </a:extLst>
          </p:cNvPr>
          <p:cNvCxnSpPr>
            <a:stCxn id="7" idx="2"/>
            <a:endCxn id="17" idx="0"/>
          </p:cNvCxnSpPr>
          <p:nvPr/>
        </p:nvCxnSpPr>
        <p:spPr>
          <a:xfrm rot="16200000" flipH="1">
            <a:off x="7056790" y="1300286"/>
            <a:ext cx="544956" cy="175064"/>
          </a:xfrm>
          <a:prstGeom prst="bentConnector3">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86912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24;g286b00870f9_1_1135">
            <a:extLst>
              <a:ext uri="{FF2B5EF4-FFF2-40B4-BE49-F238E27FC236}">
                <a16:creationId xmlns:a16="http://schemas.microsoft.com/office/drawing/2014/main" id="{A98B9525-716F-2411-8EAB-B0B89C01913D}"/>
              </a:ext>
            </a:extLst>
          </p:cNvPr>
          <p:cNvGrpSpPr/>
          <p:nvPr/>
        </p:nvGrpSpPr>
        <p:grpSpPr>
          <a:xfrm>
            <a:off x="6398926" y="445799"/>
            <a:ext cx="944399" cy="538548"/>
            <a:chOff x="6943296" y="482041"/>
            <a:chExt cx="213000" cy="164282"/>
          </a:xfrm>
        </p:grpSpPr>
        <p:sp>
          <p:nvSpPr>
            <p:cNvPr id="3" name="Google Shape;825;g286b00870f9_1_1135">
              <a:extLst>
                <a:ext uri="{FF2B5EF4-FFF2-40B4-BE49-F238E27FC236}">
                  <a16:creationId xmlns:a16="http://schemas.microsoft.com/office/drawing/2014/main" id="{5234925E-8EB6-326C-2924-D83A98F123D8}"/>
                </a:ext>
              </a:extLst>
            </p:cNvPr>
            <p:cNvSpPr/>
            <p:nvPr/>
          </p:nvSpPr>
          <p:spPr>
            <a:xfrm>
              <a:off x="6943296" y="539490"/>
              <a:ext cx="213000" cy="106833"/>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171450" indent="-171450" defTabSz="685800">
                <a:buClr>
                  <a:srgbClr val="000000"/>
                </a:buClr>
                <a:buSzPts val="1400"/>
                <a:buFontTx/>
                <a:buChar char="-"/>
              </a:pPr>
              <a:r>
                <a:rPr lang="en-US" sz="800" err="1">
                  <a:solidFill>
                    <a:srgbClr val="000000"/>
                  </a:solidFill>
                  <a:latin typeface="Arial"/>
                  <a:ea typeface="Arial"/>
                  <a:cs typeface="Arial"/>
                  <a:sym typeface="Arial"/>
                </a:rPr>
                <a:t>Plaatsnaam</a:t>
              </a:r>
              <a:endParaRPr lang="en-US" sz="800">
                <a:solidFill>
                  <a:srgbClr val="000000"/>
                </a:solidFill>
                <a:latin typeface="Arial"/>
                <a:ea typeface="Arial"/>
                <a:cs typeface="Arial"/>
                <a:sym typeface="Arial"/>
              </a:endParaRPr>
            </a:p>
            <a:p>
              <a:pPr marL="171450" indent="-171450" defTabSz="685800">
                <a:buClr>
                  <a:srgbClr val="000000"/>
                </a:buClr>
                <a:buSzPts val="1400"/>
                <a:buFontTx/>
                <a:buChar char="-"/>
              </a:pPr>
              <a:r>
                <a:rPr lang="en-US" sz="800" err="1">
                  <a:solidFill>
                    <a:srgbClr val="000000"/>
                  </a:solidFill>
                  <a:latin typeface="Arial"/>
                  <a:ea typeface="Arial"/>
                  <a:cs typeface="Arial"/>
                  <a:sym typeface="Arial"/>
                </a:rPr>
                <a:t>Geometrie</a:t>
              </a:r>
              <a:endParaRPr lang="en-US" sz="800">
                <a:solidFill>
                  <a:srgbClr val="000000"/>
                </a:solidFill>
                <a:latin typeface="Arial"/>
                <a:ea typeface="Arial"/>
                <a:cs typeface="Arial"/>
                <a:sym typeface="Arial"/>
              </a:endParaRPr>
            </a:p>
          </p:txBody>
        </p:sp>
        <p:sp>
          <p:nvSpPr>
            <p:cNvPr id="4" name="Google Shape;826;g286b00870f9_1_1135">
              <a:extLst>
                <a:ext uri="{FF2B5EF4-FFF2-40B4-BE49-F238E27FC236}">
                  <a16:creationId xmlns:a16="http://schemas.microsoft.com/office/drawing/2014/main" id="{5D130CA7-4931-C92F-366B-D0A4323F6B30}"/>
                </a:ext>
              </a:extLst>
            </p:cNvPr>
            <p:cNvSpPr/>
            <p:nvPr/>
          </p:nvSpPr>
          <p:spPr>
            <a:xfrm>
              <a:off x="6943296" y="482041"/>
              <a:ext cx="213000" cy="62525"/>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Plaats</a:t>
              </a:r>
              <a:endParaRPr lang="en-US" sz="600">
                <a:solidFill>
                  <a:srgbClr val="373636"/>
                </a:solidFill>
                <a:latin typeface="Arial"/>
              </a:endParaRPr>
            </a:p>
          </p:txBody>
        </p:sp>
      </p:grpSp>
      <p:grpSp>
        <p:nvGrpSpPr>
          <p:cNvPr id="5" name="Google Shape;824;g286b00870f9_1_1135">
            <a:extLst>
              <a:ext uri="{FF2B5EF4-FFF2-40B4-BE49-F238E27FC236}">
                <a16:creationId xmlns:a16="http://schemas.microsoft.com/office/drawing/2014/main" id="{84A8852F-0997-5214-3D30-556B60FF4D4C}"/>
              </a:ext>
            </a:extLst>
          </p:cNvPr>
          <p:cNvGrpSpPr/>
          <p:nvPr/>
        </p:nvGrpSpPr>
        <p:grpSpPr>
          <a:xfrm>
            <a:off x="7119691" y="1093552"/>
            <a:ext cx="1470456" cy="381087"/>
            <a:chOff x="6943296" y="482041"/>
            <a:chExt cx="213000" cy="123161"/>
          </a:xfrm>
        </p:grpSpPr>
        <p:sp>
          <p:nvSpPr>
            <p:cNvPr id="6" name="Google Shape;825;g286b00870f9_1_1135">
              <a:extLst>
                <a:ext uri="{FF2B5EF4-FFF2-40B4-BE49-F238E27FC236}">
                  <a16:creationId xmlns:a16="http://schemas.microsoft.com/office/drawing/2014/main" id="{9238855F-3DBE-B9F0-F19F-87009741B3B8}"/>
                </a:ext>
              </a:extLst>
            </p:cNvPr>
            <p:cNvSpPr/>
            <p:nvPr/>
          </p:nvSpPr>
          <p:spPr>
            <a:xfrm>
              <a:off x="6943296" y="564081"/>
              <a:ext cx="213000" cy="41121"/>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7" name="Google Shape;826;g286b00870f9_1_1135">
              <a:extLst>
                <a:ext uri="{FF2B5EF4-FFF2-40B4-BE49-F238E27FC236}">
                  <a16:creationId xmlns:a16="http://schemas.microsoft.com/office/drawing/2014/main" id="{DF435EFA-6300-AD46-879F-DE24B0EE0B6E}"/>
                </a:ext>
              </a:extLst>
            </p:cNvPr>
            <p:cNvSpPr/>
            <p:nvPr/>
          </p:nvSpPr>
          <p:spPr>
            <a:xfrm>
              <a:off x="6943296" y="482041"/>
              <a:ext cx="213000" cy="8204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Verbruikzone</a:t>
              </a:r>
              <a:endParaRPr lang="en-US" sz="600">
                <a:solidFill>
                  <a:srgbClr val="373636"/>
                </a:solidFill>
                <a:latin typeface="Arial"/>
              </a:endParaRPr>
            </a:p>
          </p:txBody>
        </p:sp>
      </p:grpSp>
      <p:grpSp>
        <p:nvGrpSpPr>
          <p:cNvPr id="8" name="Google Shape;824;g286b00870f9_1_1135">
            <a:extLst>
              <a:ext uri="{FF2B5EF4-FFF2-40B4-BE49-F238E27FC236}">
                <a16:creationId xmlns:a16="http://schemas.microsoft.com/office/drawing/2014/main" id="{9849A65D-FFD9-CF58-1DC5-48774044BBA7}"/>
              </a:ext>
            </a:extLst>
          </p:cNvPr>
          <p:cNvGrpSpPr/>
          <p:nvPr/>
        </p:nvGrpSpPr>
        <p:grpSpPr>
          <a:xfrm>
            <a:off x="7119691" y="1564544"/>
            <a:ext cx="1470457" cy="360132"/>
            <a:chOff x="6943296" y="482041"/>
            <a:chExt cx="213000" cy="109857"/>
          </a:xfrm>
        </p:grpSpPr>
        <p:sp>
          <p:nvSpPr>
            <p:cNvPr id="9" name="Google Shape;825;g286b00870f9_1_1135">
              <a:extLst>
                <a:ext uri="{FF2B5EF4-FFF2-40B4-BE49-F238E27FC236}">
                  <a16:creationId xmlns:a16="http://schemas.microsoft.com/office/drawing/2014/main" id="{AAB46BE2-2CEF-F2A0-4B8A-D3A72E442955}"/>
                </a:ext>
              </a:extLst>
            </p:cNvPr>
            <p:cNvSpPr/>
            <p:nvPr/>
          </p:nvSpPr>
          <p:spPr>
            <a:xfrm>
              <a:off x="6943296" y="564081"/>
              <a:ext cx="213000" cy="27817"/>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endParaRPr lang="en-US" sz="800">
                <a:solidFill>
                  <a:srgbClr val="000000"/>
                </a:solidFill>
                <a:latin typeface="Arial"/>
                <a:ea typeface="Arial"/>
                <a:cs typeface="Arial"/>
                <a:sym typeface="Arial"/>
              </a:endParaRPr>
            </a:p>
          </p:txBody>
        </p:sp>
        <p:sp>
          <p:nvSpPr>
            <p:cNvPr id="10" name="Google Shape;826;g286b00870f9_1_1135">
              <a:extLst>
                <a:ext uri="{FF2B5EF4-FFF2-40B4-BE49-F238E27FC236}">
                  <a16:creationId xmlns:a16="http://schemas.microsoft.com/office/drawing/2014/main" id="{256AB2EF-FDC6-9C17-9710-6FC4B337B5EC}"/>
                </a:ext>
              </a:extLst>
            </p:cNvPr>
            <p:cNvSpPr/>
            <p:nvPr/>
          </p:nvSpPr>
          <p:spPr>
            <a:xfrm>
              <a:off x="6943296" y="482041"/>
              <a:ext cx="213000" cy="81939"/>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DistrictMeteredArea</a:t>
              </a:r>
              <a:endParaRPr lang="en-US" sz="600">
                <a:solidFill>
                  <a:srgbClr val="373636"/>
                </a:solidFill>
                <a:latin typeface="Arial"/>
              </a:endParaRPr>
            </a:p>
          </p:txBody>
        </p:sp>
      </p:grpSp>
      <p:cxnSp>
        <p:nvCxnSpPr>
          <p:cNvPr id="11" name="Connector: Elbow 10">
            <a:extLst>
              <a:ext uri="{FF2B5EF4-FFF2-40B4-BE49-F238E27FC236}">
                <a16:creationId xmlns:a16="http://schemas.microsoft.com/office/drawing/2014/main" id="{6ECE77E6-F977-F665-09E6-FB5D464A9E01}"/>
              </a:ext>
            </a:extLst>
          </p:cNvPr>
          <p:cNvCxnSpPr>
            <a:cxnSpLocks/>
            <a:stCxn id="7" idx="1"/>
            <a:endCxn id="3" idx="2"/>
          </p:cNvCxnSpPr>
          <p:nvPr/>
        </p:nvCxnSpPr>
        <p:spPr>
          <a:xfrm rot="10800000">
            <a:off x="6871127" y="984347"/>
            <a:ext cx="248565" cy="236130"/>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Connector: Elbow 11">
            <a:extLst>
              <a:ext uri="{FF2B5EF4-FFF2-40B4-BE49-F238E27FC236}">
                <a16:creationId xmlns:a16="http://schemas.microsoft.com/office/drawing/2014/main" id="{8FC18744-C892-6DD7-759B-C1E950FCF121}"/>
              </a:ext>
            </a:extLst>
          </p:cNvPr>
          <p:cNvCxnSpPr>
            <a:cxnSpLocks/>
            <a:stCxn id="10" idx="1"/>
            <a:endCxn id="3" idx="2"/>
          </p:cNvCxnSpPr>
          <p:nvPr/>
        </p:nvCxnSpPr>
        <p:spPr>
          <a:xfrm rot="10800000">
            <a:off x="6871127" y="984348"/>
            <a:ext cx="248565" cy="714503"/>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Google Shape;786;g286b00870f9_1_1135">
            <a:extLst>
              <a:ext uri="{FF2B5EF4-FFF2-40B4-BE49-F238E27FC236}">
                <a16:creationId xmlns:a16="http://schemas.microsoft.com/office/drawing/2014/main" id="{A4997A67-AE8A-D493-0760-A0A9C9D76AF1}"/>
              </a:ext>
            </a:extLst>
          </p:cNvPr>
          <p:cNvSpPr txBox="1"/>
          <p:nvPr/>
        </p:nvSpPr>
        <p:spPr>
          <a:xfrm>
            <a:off x="628650" y="89890"/>
            <a:ext cx="7622241" cy="546300"/>
          </a:xfrm>
          <a:prstGeom prst="rect">
            <a:avLst/>
          </a:prstGeom>
          <a:noFill/>
          <a:ln>
            <a:noFill/>
          </a:ln>
        </p:spPr>
        <p:txBody>
          <a:bodyPr spcFirstLastPara="1" wrap="square" lIns="68550" tIns="34275" rIns="68550" bIns="34275" anchor="t" anchorCtr="0">
            <a:noAutofit/>
          </a:bodyPr>
          <a:lstStyle/>
          <a:p>
            <a:pPr defTabSz="685800">
              <a:buSzPts val="3000"/>
            </a:pPr>
            <a:r>
              <a:rPr lang="en-GB" sz="3000" b="1" err="1">
                <a:solidFill>
                  <a:srgbClr val="373636"/>
                </a:solidFill>
                <a:latin typeface="Arial"/>
              </a:rPr>
              <a:t>Te</a:t>
            </a:r>
            <a:r>
              <a:rPr lang="en-GB" sz="3000" b="1">
                <a:solidFill>
                  <a:srgbClr val="373636"/>
                </a:solidFill>
                <a:latin typeface="Arial"/>
              </a:rPr>
              <a:t> </a:t>
            </a:r>
            <a:r>
              <a:rPr lang="en-GB" sz="3000" b="1" err="1">
                <a:solidFill>
                  <a:srgbClr val="373636"/>
                </a:solidFill>
                <a:latin typeface="Arial"/>
              </a:rPr>
              <a:t>definiëren</a:t>
            </a:r>
            <a:endParaRPr lang="en-GB" sz="2200" b="1">
              <a:solidFill>
                <a:srgbClr val="000000"/>
              </a:solidFill>
              <a:latin typeface="Arial"/>
              <a:ea typeface="Arial"/>
              <a:cs typeface="Arial"/>
              <a:sym typeface="Arial"/>
            </a:endParaRPr>
          </a:p>
        </p:txBody>
      </p:sp>
      <p:sp>
        <p:nvSpPr>
          <p:cNvPr id="14" name="TextBox 13">
            <a:extLst>
              <a:ext uri="{FF2B5EF4-FFF2-40B4-BE49-F238E27FC236}">
                <a16:creationId xmlns:a16="http://schemas.microsoft.com/office/drawing/2014/main" id="{FD226F32-46E4-774A-4D97-3C5BE24BA2DB}"/>
              </a:ext>
            </a:extLst>
          </p:cNvPr>
          <p:cNvSpPr txBox="1"/>
          <p:nvPr/>
        </p:nvSpPr>
        <p:spPr>
          <a:xfrm>
            <a:off x="601812" y="948696"/>
            <a:ext cx="4986187" cy="3600986"/>
          </a:xfrm>
          <a:prstGeom prst="rect">
            <a:avLst/>
          </a:prstGeom>
          <a:noFill/>
        </p:spPr>
        <p:txBody>
          <a:bodyPr wrap="square" lIns="91440" tIns="45720" rIns="91440" bIns="45720" rtlCol="0" anchor="t">
            <a:spAutoFit/>
          </a:bodyPr>
          <a:lstStyle/>
          <a:p>
            <a:r>
              <a:rPr lang="en-US" b="1"/>
              <a:t>Verbruikzone</a:t>
            </a:r>
          </a:p>
          <a:p>
            <a:pPr lvl="1"/>
            <a:r>
              <a:rPr lang="en-US" sz="1200"/>
              <a:t>De ...</a:t>
            </a:r>
          </a:p>
          <a:p>
            <a:endParaRPr lang="en-US"/>
          </a:p>
          <a:p>
            <a:endParaRPr lang="en-US"/>
          </a:p>
          <a:p>
            <a:r>
              <a:rPr lang="en-US" b="1" err="1"/>
              <a:t>DistrictMeteredArea</a:t>
            </a:r>
            <a:endParaRPr lang="en-US" b="1"/>
          </a:p>
          <a:p>
            <a:pPr marL="411480" lvl="1" defTabSz="411480">
              <a:buClrTx/>
              <a:defRPr/>
            </a:pPr>
            <a:r>
              <a:rPr lang="nl-NL" sz="1200" kern="1200">
                <a:solidFill>
                  <a:srgbClr val="373636"/>
                </a:solidFill>
                <a:ea typeface="+mn-ea"/>
                <a:cs typeface="+mn-cs"/>
              </a:rPr>
              <a:t>Definitie: Een </a:t>
            </a:r>
            <a:r>
              <a:rPr kumimoji="0" lang="nl-NL" sz="1200" b="0" i="0" u="none" strike="noStrike" kern="1200" cap="none" spc="0" normalizeH="0" baseline="0" noProof="0">
                <a:ln>
                  <a:noFill/>
                </a:ln>
                <a:solidFill>
                  <a:srgbClr val="373636"/>
                </a:solidFill>
                <a:effectLst/>
                <a:uLnTx/>
                <a:uFillTx/>
                <a:latin typeface="Arial"/>
                <a:ea typeface="+mn-ea"/>
                <a:cs typeface="+mn-cs"/>
              </a:rPr>
              <a:t>DMA (District </a:t>
            </a:r>
            <a:r>
              <a:rPr kumimoji="0" lang="nl-NL" sz="1200" b="0" i="0" u="none" strike="noStrike" kern="1200" cap="none" spc="0" normalizeH="0" baseline="0" noProof="0" err="1">
                <a:ln>
                  <a:noFill/>
                </a:ln>
                <a:solidFill>
                  <a:srgbClr val="373636"/>
                </a:solidFill>
                <a:effectLst/>
                <a:uLnTx/>
                <a:uFillTx/>
                <a:latin typeface="Arial"/>
                <a:ea typeface="+mn-ea"/>
                <a:cs typeface="+mn-cs"/>
              </a:rPr>
              <a:t>Metered</a:t>
            </a:r>
            <a:r>
              <a:rPr kumimoji="0" lang="nl-NL" sz="1200" b="0" i="0" u="none" strike="noStrike" kern="1200" cap="none" spc="0" normalizeH="0" baseline="0" noProof="0">
                <a:ln>
                  <a:noFill/>
                </a:ln>
                <a:solidFill>
                  <a:srgbClr val="373636"/>
                </a:solidFill>
                <a:effectLst/>
                <a:uLnTx/>
                <a:uFillTx/>
                <a:latin typeface="Arial"/>
                <a:ea typeface="+mn-ea"/>
                <a:cs typeface="+mn-cs"/>
              </a:rPr>
              <a:t> Area) zone is een afgebakend gebied binnen een watervoorzieningssysteem dat wordt gemonitord en gecontroleerd door middel van watermeters op strategische punten.</a:t>
            </a:r>
            <a:r>
              <a:rPr lang="nl-NL" sz="1200" kern="1200">
                <a:solidFill>
                  <a:srgbClr val="373636"/>
                </a:solidFill>
                <a:ea typeface="+mn-ea"/>
                <a:cs typeface="+mn-cs"/>
              </a:rPr>
              <a:t> </a:t>
            </a:r>
            <a:endParaRPr lang="en-US" sz="1200">
              <a:ea typeface="+mn-ea"/>
              <a:cs typeface="+mn-cs"/>
            </a:endParaRPr>
          </a:p>
          <a:p>
            <a:pPr marL="411480" lvl="1" defTabSz="411480">
              <a:buClrTx/>
              <a:buFontTx/>
              <a:defRPr/>
            </a:pPr>
            <a:endParaRPr lang="nl-NL" sz="1200" kern="1200">
              <a:solidFill>
                <a:srgbClr val="373636"/>
              </a:solidFill>
              <a:ea typeface="+mn-ea"/>
            </a:endParaRPr>
          </a:p>
          <a:p>
            <a:pPr marL="411480" marR="0" lvl="1" indent="0" algn="l" defTabSz="411480">
              <a:lnSpc>
                <a:spcPct val="100000"/>
              </a:lnSpc>
              <a:spcBef>
                <a:spcPts val="0"/>
              </a:spcBef>
              <a:spcAft>
                <a:spcPts val="0"/>
              </a:spcAft>
              <a:buClrTx/>
              <a:buSzTx/>
              <a:buFontTx/>
              <a:buNone/>
              <a:tabLst/>
              <a:defRPr/>
            </a:pPr>
            <a:r>
              <a:rPr lang="nl-NL" sz="1200" kern="1200">
                <a:solidFill>
                  <a:srgbClr val="373636"/>
                </a:solidFill>
                <a:ea typeface="+mn-ea"/>
                <a:cs typeface="+mn-cs"/>
              </a:rPr>
              <a:t>Gebruiksnota:</a:t>
            </a:r>
            <a:r>
              <a:rPr kumimoji="0" lang="nl-NL" sz="1200" b="0" i="0" u="none" strike="noStrike" kern="1200" cap="none" spc="0" normalizeH="0" baseline="0" noProof="0">
                <a:ln>
                  <a:noFill/>
                </a:ln>
                <a:solidFill>
                  <a:srgbClr val="373636"/>
                </a:solidFill>
                <a:effectLst/>
                <a:uLnTx/>
                <a:uFillTx/>
                <a:latin typeface="Arial"/>
                <a:ea typeface="+mn-ea"/>
                <a:cs typeface="+mn-cs"/>
              </a:rPr>
              <a:t>Deze zones worden gebruikt om het waterverbruik binnen specifieke delen van het distributienetwerk te meten en te reguleren. </a:t>
            </a:r>
            <a:r>
              <a:rPr kumimoji="0" lang="nl-NL" sz="1200" b="0" i="0" u="none" strike="noStrike" kern="1200" cap="none" spc="0" normalizeH="0" baseline="0" noProof="0" err="1">
                <a:ln>
                  <a:noFill/>
                </a:ln>
                <a:solidFill>
                  <a:srgbClr val="373636"/>
                </a:solidFill>
                <a:effectLst/>
                <a:uLnTx/>
                <a:uFillTx/>
                <a:latin typeface="Arial"/>
                <a:ea typeface="+mn-ea"/>
                <a:cs typeface="+mn-cs"/>
              </a:rPr>
              <a:t>DMA's</a:t>
            </a:r>
            <a:r>
              <a:rPr kumimoji="0" lang="nl-NL" sz="1200" b="0" i="0" u="none" strike="noStrike" kern="1200" cap="none" spc="0" normalizeH="0" baseline="0" noProof="0">
                <a:ln>
                  <a:noFill/>
                </a:ln>
                <a:solidFill>
                  <a:srgbClr val="373636"/>
                </a:solidFill>
                <a:effectLst/>
                <a:uLnTx/>
                <a:uFillTx/>
                <a:latin typeface="Arial"/>
                <a:ea typeface="+mn-ea"/>
                <a:cs typeface="+mn-cs"/>
              </a:rPr>
              <a:t> helpen waterbedrijven om lekken op te sporen, waterdruk te beheren en het algemene beheer van waterbronnen te verbeteren door gedetailleerd inzicht te bieden in het verbruikspatroon binnen een bepaald gebied.</a:t>
            </a:r>
            <a:endParaRPr lang="en-US" sz="1200"/>
          </a:p>
          <a:p>
            <a:endParaRPr lang="en-US"/>
          </a:p>
          <a:p>
            <a:endParaRPr lang="en-US"/>
          </a:p>
        </p:txBody>
      </p:sp>
    </p:spTree>
    <p:extLst>
      <p:ext uri="{BB962C8B-B14F-4D97-AF65-F5344CB8AC3E}">
        <p14:creationId xmlns:p14="http://schemas.microsoft.com/office/powerpoint/2010/main" val="2865431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BA791-21F1-3B25-19FB-24A67E7171F8}"/>
              </a:ext>
            </a:extLst>
          </p:cNvPr>
          <p:cNvPicPr>
            <a:picLocks noChangeAspect="1"/>
          </p:cNvPicPr>
          <p:nvPr/>
        </p:nvPicPr>
        <p:blipFill>
          <a:blip r:embed="rId2"/>
          <a:stretch>
            <a:fillRect/>
          </a:stretch>
        </p:blipFill>
        <p:spPr>
          <a:xfrm>
            <a:off x="6720468" y="1219199"/>
            <a:ext cx="2195069" cy="3731012"/>
          </a:xfrm>
          <a:prstGeom prst="rect">
            <a:avLst/>
          </a:prstGeom>
        </p:spPr>
      </p:pic>
      <p:grpSp>
        <p:nvGrpSpPr>
          <p:cNvPr id="5" name="Google Shape;818;g286b00870f9_1_1135">
            <a:extLst>
              <a:ext uri="{FF2B5EF4-FFF2-40B4-BE49-F238E27FC236}">
                <a16:creationId xmlns:a16="http://schemas.microsoft.com/office/drawing/2014/main" id="{038D3FF3-2917-2951-F609-3709B00415E2}"/>
              </a:ext>
            </a:extLst>
          </p:cNvPr>
          <p:cNvGrpSpPr/>
          <p:nvPr/>
        </p:nvGrpSpPr>
        <p:grpSpPr>
          <a:xfrm>
            <a:off x="7222987" y="276886"/>
            <a:ext cx="1549306" cy="754638"/>
            <a:chOff x="6943296" y="461407"/>
            <a:chExt cx="213000" cy="207942"/>
          </a:xfrm>
        </p:grpSpPr>
        <p:sp>
          <p:nvSpPr>
            <p:cNvPr id="6" name="Google Shape;819;g286b00870f9_1_1135">
              <a:extLst>
                <a:ext uri="{FF2B5EF4-FFF2-40B4-BE49-F238E27FC236}">
                  <a16:creationId xmlns:a16="http://schemas.microsoft.com/office/drawing/2014/main" id="{050AF276-3AD9-3181-52FD-DFBD5E7D6D5C}"/>
                </a:ext>
              </a:extLst>
            </p:cNvPr>
            <p:cNvSpPr/>
            <p:nvPr/>
          </p:nvSpPr>
          <p:spPr>
            <a:xfrm>
              <a:off x="6943296" y="547590"/>
              <a:ext cx="213000" cy="121759"/>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defTabSz="685800">
                <a:buClr>
                  <a:srgbClr val="000000"/>
                </a:buClr>
                <a:buSzPts val="1400"/>
              </a:pPr>
              <a:r>
                <a:rPr lang="en-US" sz="800" err="1">
                  <a:solidFill>
                    <a:srgbClr val="000000"/>
                  </a:solidFill>
                  <a:latin typeface="Arial"/>
                  <a:ea typeface="Arial"/>
                  <a:cs typeface="Arial"/>
                  <a:sym typeface="Arial"/>
                </a:rPr>
                <a:t>Resultaat:Statistiek</a:t>
              </a:r>
              <a:endParaRPr sz="800">
                <a:solidFill>
                  <a:srgbClr val="000000"/>
                </a:solidFill>
                <a:latin typeface="Arial"/>
                <a:ea typeface="Arial"/>
                <a:cs typeface="Arial"/>
                <a:sym typeface="Arial"/>
              </a:endParaRPr>
            </a:p>
          </p:txBody>
        </p:sp>
        <p:sp>
          <p:nvSpPr>
            <p:cNvPr id="7" name="Google Shape;820;g286b00870f9_1_1135">
              <a:extLst>
                <a:ext uri="{FF2B5EF4-FFF2-40B4-BE49-F238E27FC236}">
                  <a16:creationId xmlns:a16="http://schemas.microsoft.com/office/drawing/2014/main" id="{D25FECF5-BD70-80C5-BAD2-DB1E9C736F05}"/>
                </a:ext>
              </a:extLst>
            </p:cNvPr>
            <p:cNvSpPr/>
            <p:nvPr/>
          </p:nvSpPr>
          <p:spPr>
            <a:xfrm>
              <a:off x="6943296" y="461407"/>
              <a:ext cx="213000" cy="112643"/>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defTabSz="685800"/>
              <a:r>
                <a:rPr lang="en-US" sz="1000" b="1" err="1">
                  <a:solidFill>
                    <a:srgbClr val="FFFFFF"/>
                  </a:solidFill>
                  <a:latin typeface="Arial"/>
                </a:rPr>
                <a:t>Statistische-Observatie</a:t>
              </a:r>
              <a:endParaRPr lang="en-US" sz="1000">
                <a:solidFill>
                  <a:srgbClr val="373636"/>
                </a:solidFill>
                <a:latin typeface="Arial"/>
              </a:endParaRPr>
            </a:p>
          </p:txBody>
        </p:sp>
      </p:grpSp>
      <p:pic>
        <p:nvPicPr>
          <p:cNvPr id="11" name="Picture 10">
            <a:extLst>
              <a:ext uri="{FF2B5EF4-FFF2-40B4-BE49-F238E27FC236}">
                <a16:creationId xmlns:a16="http://schemas.microsoft.com/office/drawing/2014/main" id="{E8BAB263-2FF0-5173-C95F-86411A0326FB}"/>
              </a:ext>
            </a:extLst>
          </p:cNvPr>
          <p:cNvPicPr>
            <a:picLocks noChangeAspect="1"/>
          </p:cNvPicPr>
          <p:nvPr/>
        </p:nvPicPr>
        <p:blipFill>
          <a:blip r:embed="rId3"/>
          <a:stretch>
            <a:fillRect/>
          </a:stretch>
        </p:blipFill>
        <p:spPr>
          <a:xfrm>
            <a:off x="371707" y="345392"/>
            <a:ext cx="4846969" cy="3118919"/>
          </a:xfrm>
          <a:prstGeom prst="rect">
            <a:avLst/>
          </a:prstGeom>
        </p:spPr>
      </p:pic>
    </p:spTree>
    <p:extLst>
      <p:ext uri="{BB962C8B-B14F-4D97-AF65-F5344CB8AC3E}">
        <p14:creationId xmlns:p14="http://schemas.microsoft.com/office/powerpoint/2010/main" val="3481845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b429d96f97_1_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1</a:t>
            </a:r>
            <a:r>
              <a:rPr lang="en-GB" sz="3200" b="1" i="0" u="none" strike="noStrike" cap="none">
                <a:solidFill>
                  <a:srgbClr val="000000"/>
                </a:solidFill>
                <a:latin typeface="Arial"/>
                <a:ea typeface="Arial"/>
                <a:cs typeface="Arial"/>
                <a:sym typeface="Arial"/>
              </a:rPr>
              <a:t>.2 Tijd voor actie</a:t>
            </a:r>
            <a:endParaRPr sz="2100" b="1" i="0" u="none" strike="noStrike" cap="none">
              <a:solidFill>
                <a:srgbClr val="000000"/>
              </a:solidFill>
              <a:latin typeface="Arial"/>
              <a:ea typeface="Arial"/>
              <a:cs typeface="Arial"/>
              <a:sym typeface="Arial"/>
            </a:endParaRPr>
          </a:p>
        </p:txBody>
      </p:sp>
      <p:pic>
        <p:nvPicPr>
          <p:cNvPr id="614" name="Google Shape;614;g2b429d96f97_1_0"/>
          <p:cNvPicPr preferRelativeResize="0"/>
          <p:nvPr/>
        </p:nvPicPr>
        <p:blipFill rotWithShape="1">
          <a:blip r:embed="rId3">
            <a:alphaModFix/>
          </a:blip>
          <a:srcRect/>
          <a:stretch/>
        </p:blipFill>
        <p:spPr>
          <a:xfrm>
            <a:off x="3324" y="-30923"/>
            <a:ext cx="9206235" cy="5513778"/>
          </a:xfrm>
          <a:prstGeom prst="rect">
            <a:avLst/>
          </a:prstGeom>
          <a:noFill/>
          <a:ln>
            <a:noFill/>
          </a:ln>
        </p:spPr>
      </p:pic>
      <p:sp>
        <p:nvSpPr>
          <p:cNvPr id="2" name="TextBox 1">
            <a:extLst>
              <a:ext uri="{FF2B5EF4-FFF2-40B4-BE49-F238E27FC236}">
                <a16:creationId xmlns:a16="http://schemas.microsoft.com/office/drawing/2014/main" id="{E2354DCB-532D-6A68-4BAE-BEA99B784B19}"/>
              </a:ext>
            </a:extLst>
          </p:cNvPr>
          <p:cNvSpPr txBox="1"/>
          <p:nvPr/>
        </p:nvSpPr>
        <p:spPr>
          <a:xfrm>
            <a:off x="2356757" y="2279651"/>
            <a:ext cx="44304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baseline="30000" err="1">
                <a:solidFill>
                  <a:schemeClr val="tx1"/>
                </a:solidFill>
                <a:highlight>
                  <a:srgbClr val="FFFF00"/>
                </a:highlight>
              </a:rPr>
              <a:t>Tijd</a:t>
            </a:r>
            <a:r>
              <a:rPr lang="en-US" sz="4800" b="1" baseline="30000">
                <a:solidFill>
                  <a:schemeClr val="tx1"/>
                </a:solidFill>
                <a:highlight>
                  <a:srgbClr val="FFFF00"/>
                </a:highlight>
              </a:rPr>
              <a:t> </a:t>
            </a:r>
            <a:r>
              <a:rPr lang="en-US" sz="4800" b="1" baseline="30000" err="1">
                <a:solidFill>
                  <a:schemeClr val="tx1"/>
                </a:solidFill>
                <a:highlight>
                  <a:srgbClr val="FFFF00"/>
                </a:highlight>
              </a:rPr>
              <a:t>voor</a:t>
            </a:r>
            <a:r>
              <a:rPr lang="en-US" sz="4800" b="1" baseline="30000">
                <a:solidFill>
                  <a:schemeClr val="tx1"/>
                </a:solidFill>
                <a:highlight>
                  <a:srgbClr val="FFFF00"/>
                </a:highlight>
              </a:rPr>
              <a:t> </a:t>
            </a:r>
            <a:r>
              <a:rPr lang="en-US" sz="4800" b="1" baseline="30000" err="1">
                <a:solidFill>
                  <a:schemeClr val="tx1"/>
                </a:solidFill>
                <a:highlight>
                  <a:srgbClr val="FFFF00"/>
                </a:highlight>
              </a:rPr>
              <a:t>actie</a:t>
            </a:r>
            <a:r>
              <a:rPr lang="en-US" sz="4800" b="1" baseline="30000">
                <a:solidFill>
                  <a:schemeClr val="tx1"/>
                </a:solidFill>
                <a:highlight>
                  <a:srgbClr val="FFFF00"/>
                </a:highlight>
              </a:rPr>
              <a:t>!</a:t>
            </a:r>
          </a:p>
        </p:txBody>
      </p:sp>
    </p:spTree>
    <p:extLst>
      <p:ext uri="{BB962C8B-B14F-4D97-AF65-F5344CB8AC3E}">
        <p14:creationId xmlns:p14="http://schemas.microsoft.com/office/powerpoint/2010/main" val="114643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817" name="Google Shape;817;gfba70e22ce_0_406"/>
          <p:cNvCxnSpPr>
            <a:stCxn id="818"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819" name="Google Shape;819;gfba70e22ce_0_406"/>
          <p:cNvCxnSpPr>
            <a:stCxn id="820" idx="2"/>
            <a:endCxn id="821"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822" name="Google Shape;822;gfba70e22ce_0_406"/>
          <p:cNvCxnSpPr>
            <a:stCxn id="823" idx="2"/>
            <a:endCxn id="824"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5" name="Google Shape;825;gfba70e22ce_0_406"/>
          <p:cNvCxnSpPr>
            <a:stCxn id="826" idx="2"/>
            <a:endCxn id="827"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8" name="Google Shape;828;gfba70e22ce_0_406"/>
          <p:cNvCxnSpPr>
            <a:endCxn id="829"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830" name="Google Shape;830;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831" name="Google Shape;831;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32" name="Google Shape;832;gfba70e22ce_0_406"/>
          <p:cNvCxnSpPr>
            <a:stCxn id="833"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834" name="Google Shape;834;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826" name="Google Shape;826;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835" name="Google Shape;835;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823" name="Google Shape;823;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836" name="Google Shape;836;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837" name="Google Shape;837;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838" name="Google Shape;838;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839" name="Google Shape;839;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833" name="Google Shape;833;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827" name="Google Shape;827;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818" name="Google Shape;818;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824" name="Google Shape;824;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820" name="Google Shape;820;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829" name="Google Shape;829;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840" name="Google Shape;840;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841" name="Google Shape;841;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2" name="Google Shape;842;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821" name="Google Shape;821;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843" name="Google Shape;843;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844" name="Google Shape;844;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846" name="Google Shape;846;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47" name="Google Shape;847;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848" name="Google Shape;848;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7D2DC7-DEA5-EE7C-C14B-BADADA0A5167}"/>
              </a:ext>
            </a:extLst>
          </p:cNvPr>
          <p:cNvSpPr>
            <a:spLocks noGrp="1"/>
          </p:cNvSpPr>
          <p:nvPr>
            <p:ph type="title"/>
          </p:nvPr>
        </p:nvSpPr>
        <p:spPr>
          <a:xfrm>
            <a:off x="548083" y="226824"/>
            <a:ext cx="5656537" cy="527700"/>
          </a:xfrm>
          <a:noFill/>
          <a:ln>
            <a:noFill/>
          </a:ln>
        </p:spPr>
        <p:txBody>
          <a:bodyPr spcFirstLastPara="1" wrap="square" lIns="68550" tIns="34275" rIns="68550" bIns="34275" anchor="t" anchorCtr="0">
            <a:noAutofit/>
          </a:bodyPr>
          <a:lstStyle/>
          <a:p>
            <a:pPr>
              <a:lnSpc>
                <a:spcPct val="100000"/>
              </a:lnSpc>
              <a:buClr>
                <a:srgbClr val="000000"/>
              </a:buClr>
              <a:buSzPts val="3200"/>
            </a:pPr>
            <a:r>
              <a:rPr lang="en-US" sz="3200" b="1" err="1">
                <a:solidFill>
                  <a:srgbClr val="000000"/>
                </a:solidFill>
                <a:latin typeface="Arial"/>
                <a:cs typeface="Arial"/>
                <a:sym typeface="Arial"/>
              </a:rPr>
              <a:t>Vlaamse</a:t>
            </a:r>
            <a:r>
              <a:rPr lang="en-US" sz="3200" b="1">
                <a:solidFill>
                  <a:srgbClr val="000000"/>
                </a:solidFill>
                <a:latin typeface="Arial"/>
                <a:cs typeface="Arial"/>
                <a:sym typeface="Arial"/>
              </a:rPr>
              <a:t> Smart Data Space</a:t>
            </a:r>
          </a:p>
        </p:txBody>
      </p:sp>
      <p:pic>
        <p:nvPicPr>
          <p:cNvPr id="10" name="Picture 9" descr="A diagram of data space&#10;&#10;Description automatically generated">
            <a:extLst>
              <a:ext uri="{FF2B5EF4-FFF2-40B4-BE49-F238E27FC236}">
                <a16:creationId xmlns:a16="http://schemas.microsoft.com/office/drawing/2014/main" id="{F0408412-7249-3105-B4F8-17274C1E1685}"/>
              </a:ext>
            </a:extLst>
          </p:cNvPr>
          <p:cNvPicPr>
            <a:picLocks noChangeAspect="1"/>
          </p:cNvPicPr>
          <p:nvPr/>
        </p:nvPicPr>
        <p:blipFill>
          <a:blip r:embed="rId2"/>
          <a:stretch>
            <a:fillRect/>
          </a:stretch>
        </p:blipFill>
        <p:spPr>
          <a:xfrm>
            <a:off x="778976" y="954805"/>
            <a:ext cx="7057969" cy="3961871"/>
          </a:xfrm>
          <a:prstGeom prst="rect">
            <a:avLst/>
          </a:prstGeom>
        </p:spPr>
      </p:pic>
      <p:sp>
        <p:nvSpPr>
          <p:cNvPr id="11" name="Rectangle 10">
            <a:extLst>
              <a:ext uri="{FF2B5EF4-FFF2-40B4-BE49-F238E27FC236}">
                <a16:creationId xmlns:a16="http://schemas.microsoft.com/office/drawing/2014/main" id="{0DC61649-BBD5-49B9-7CB8-75BF01527DE1}"/>
              </a:ext>
            </a:extLst>
          </p:cNvPr>
          <p:cNvSpPr/>
          <p:nvPr/>
        </p:nvSpPr>
        <p:spPr>
          <a:xfrm>
            <a:off x="2783764" y="1818043"/>
            <a:ext cx="1088990" cy="90989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18593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grpSp>
        <p:nvGrpSpPr>
          <p:cNvPr id="3596" name="Google Shape;3596;p47"/>
          <p:cNvGrpSpPr/>
          <p:nvPr/>
        </p:nvGrpSpPr>
        <p:grpSpPr>
          <a:xfrm>
            <a:off x="639508" y="1442626"/>
            <a:ext cx="478299" cy="478299"/>
            <a:chOff x="4640263" y="1219200"/>
            <a:chExt cx="123825" cy="123825"/>
          </a:xfrm>
        </p:grpSpPr>
        <p:sp>
          <p:nvSpPr>
            <p:cNvPr id="3597" name="Google Shape;3597;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8" name="Google Shape;3598;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9" name="Google Shape;3599;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0" name="Google Shape;3600;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1" name="Google Shape;3601;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02" name="Google Shape;3602;p47"/>
          <p:cNvGrpSpPr/>
          <p:nvPr/>
        </p:nvGrpSpPr>
        <p:grpSpPr>
          <a:xfrm>
            <a:off x="639508" y="2063566"/>
            <a:ext cx="470610" cy="478327"/>
            <a:chOff x="6215424" y="4028218"/>
            <a:chExt cx="202814" cy="206140"/>
          </a:xfrm>
        </p:grpSpPr>
        <p:sp>
          <p:nvSpPr>
            <p:cNvPr id="3603" name="Google Shape;3603;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4" name="Google Shape;3604;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5" name="Google Shape;3605;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6" name="Google Shape;3606;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7" name="Google Shape;3607;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3611" name="Google Shape;3611;p47"/>
          <p:cNvGrpSpPr/>
          <p:nvPr/>
        </p:nvGrpSpPr>
        <p:grpSpPr>
          <a:xfrm>
            <a:off x="639508" y="2686702"/>
            <a:ext cx="471655" cy="471655"/>
            <a:chOff x="4287838" y="1854201"/>
            <a:chExt cx="149225" cy="149225"/>
          </a:xfrm>
        </p:grpSpPr>
        <p:sp>
          <p:nvSpPr>
            <p:cNvPr id="3612" name="Google Shape;3612;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3613" name="Google Shape;3613;p47"/>
            <p:cNvCxnSpPr/>
            <p:nvPr/>
          </p:nvCxnSpPr>
          <p:spPr>
            <a:xfrm>
              <a:off x="4375150" y="1884363"/>
              <a:ext cx="0" cy="0"/>
            </a:xfrm>
            <a:prstGeom prst="straightConnector1">
              <a:avLst/>
            </a:prstGeom>
            <a:noFill/>
            <a:ln>
              <a:noFill/>
            </a:ln>
          </p:spPr>
        </p:cxnSp>
        <p:cxnSp>
          <p:nvCxnSpPr>
            <p:cNvPr id="3614" name="Google Shape;3614;p47"/>
            <p:cNvCxnSpPr/>
            <p:nvPr/>
          </p:nvCxnSpPr>
          <p:spPr>
            <a:xfrm>
              <a:off x="4375150" y="1884363"/>
              <a:ext cx="0" cy="0"/>
            </a:xfrm>
            <a:prstGeom prst="straightConnector1">
              <a:avLst/>
            </a:prstGeom>
            <a:noFill/>
            <a:ln>
              <a:noFill/>
            </a:ln>
          </p:spPr>
        </p:cxnSp>
        <p:sp>
          <p:nvSpPr>
            <p:cNvPr id="3615" name="Google Shape;3615;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3616" name="Google Shape;3616;p47"/>
          <p:cNvSpPr txBox="1"/>
          <p:nvPr/>
        </p:nvSpPr>
        <p:spPr>
          <a:xfrm>
            <a:off x="1294249" y="151242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Verwerken van alle input uit de thematische werkgroep.</a:t>
            </a:r>
            <a:endParaRPr sz="1400" b="0" i="0" u="none" strike="noStrike" cap="none">
              <a:solidFill>
                <a:srgbClr val="000000"/>
              </a:solidFill>
              <a:latin typeface="Arial"/>
              <a:ea typeface="Arial"/>
              <a:cs typeface="Arial"/>
              <a:sym typeface="Arial"/>
            </a:endParaRPr>
          </a:p>
        </p:txBody>
      </p:sp>
      <p:sp>
        <p:nvSpPr>
          <p:cNvPr id="3617" name="Google Shape;3617;p47"/>
          <p:cNvSpPr txBox="1"/>
          <p:nvPr/>
        </p:nvSpPr>
        <p:spPr>
          <a:xfrm>
            <a:off x="1294249" y="2111254"/>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sp>
        <p:nvSpPr>
          <p:cNvPr id="3618" name="Google Shape;3618;p47"/>
          <p:cNvSpPr txBox="1"/>
          <p:nvPr/>
        </p:nvSpPr>
        <p:spPr>
          <a:xfrm>
            <a:off x="1294198" y="275317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Feedback capteren via GitHub.</a:t>
            </a:r>
            <a:endParaRPr sz="1400" b="0" i="0" u="none" strike="noStrike" cap="none">
              <a:solidFill>
                <a:srgbClr val="000000"/>
              </a:solidFill>
              <a:latin typeface="Arial"/>
              <a:ea typeface="Arial"/>
              <a:cs typeface="Arial"/>
              <a:sym typeface="Arial"/>
            </a:endParaRPr>
          </a:p>
        </p:txBody>
      </p:sp>
      <p:sp>
        <p:nvSpPr>
          <p:cNvPr id="3619" name="Google Shape;3619;p47"/>
          <p:cNvSpPr txBox="1"/>
          <p:nvPr/>
        </p:nvSpPr>
        <p:spPr>
          <a:xfrm>
            <a:off x="1294198" y="3395104"/>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rgbClr val="000000"/>
                </a:solidFill>
                <a:latin typeface="Arial"/>
                <a:ea typeface="Arial"/>
                <a:cs typeface="Arial"/>
                <a:sym typeface="Arial"/>
              </a:rPr>
              <a:t>Eerste versie van een semantisch model publiceren op GitHub. </a:t>
            </a:r>
            <a:endParaRPr lang="nl-NL" sz="1400" b="0" i="0" u="none" strike="noStrike" cap="none">
              <a:solidFill>
                <a:srgbClr val="000000"/>
              </a:solidFill>
              <a:latin typeface="Arial"/>
              <a:ea typeface="Arial"/>
              <a:cs typeface="Arial"/>
              <a:sym typeface="Arial"/>
            </a:endParaRPr>
          </a:p>
        </p:txBody>
      </p:sp>
      <p:sp>
        <p:nvSpPr>
          <p:cNvPr id="3620" name="Google Shape;3620;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b="0" i="0" u="none" strike="noStrike" cap="none">
              <a:solidFill>
                <a:srgbClr val="000000"/>
              </a:solidFill>
              <a:latin typeface="Arial"/>
              <a:ea typeface="Arial"/>
              <a:cs typeface="Arial"/>
              <a:sym typeface="Arial"/>
            </a:endParaRPr>
          </a:p>
        </p:txBody>
      </p:sp>
      <p:sp>
        <p:nvSpPr>
          <p:cNvPr id="3621" name="Google Shape;3621;p47"/>
          <p:cNvSpPr txBox="1"/>
          <p:nvPr/>
        </p:nvSpPr>
        <p:spPr>
          <a:xfrm>
            <a:off x="1294198" y="3962726"/>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5"/>
                  </a:ext>
                </a:extLst>
              </a:rPr>
              <a:t>Omzetten van sneuvelmodel in UML conform data </a:t>
            </a:r>
            <a:r>
              <a:rPr lang="nl-BE" sz="1600" b="0"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6"/>
                  </a:ext>
                </a:extLst>
              </a:rPr>
              <a:t>model</a:t>
            </a:r>
            <a:endParaRPr lang="nl-BE" sz="1600" b="0" i="0" u="none" strike="noStrike" cap="none">
              <a:solidFill>
                <a:srgbClr val="000000"/>
              </a:solidFill>
              <a:latin typeface="Arial"/>
              <a:ea typeface="Arial"/>
              <a:cs typeface="Arial"/>
              <a:sym typeface="Arial"/>
            </a:endParaRPr>
          </a:p>
        </p:txBody>
      </p:sp>
      <p:grpSp>
        <p:nvGrpSpPr>
          <p:cNvPr id="3622" name="Google Shape;3622;p47"/>
          <p:cNvGrpSpPr/>
          <p:nvPr/>
        </p:nvGrpSpPr>
        <p:grpSpPr>
          <a:xfrm>
            <a:off x="639509" y="3894582"/>
            <a:ext cx="492502" cy="471347"/>
            <a:chOff x="4300538" y="69851"/>
            <a:chExt cx="1193800" cy="1195387"/>
          </a:xfrm>
        </p:grpSpPr>
        <p:sp>
          <p:nvSpPr>
            <p:cNvPr id="3623" name="Google Shape;3623;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4" name="Google Shape;3624;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5" name="Google Shape;3625;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6" name="Google Shape;3626;p47"/>
            <p:cNvSpPr/>
            <p:nvPr/>
          </p:nvSpPr>
          <p:spPr>
            <a:xfrm>
              <a:off x="4522788" y="793750"/>
              <a:ext cx="61800" cy="618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 name="Google Shape;3608;p47">
            <a:extLst>
              <a:ext uri="{FF2B5EF4-FFF2-40B4-BE49-F238E27FC236}">
                <a16:creationId xmlns:a16="http://schemas.microsoft.com/office/drawing/2014/main" id="{DB682AFB-3307-8A89-FC17-4BE3195621D9}"/>
              </a:ext>
            </a:extLst>
          </p:cNvPr>
          <p:cNvGrpSpPr/>
          <p:nvPr/>
        </p:nvGrpSpPr>
        <p:grpSpPr>
          <a:xfrm>
            <a:off x="639508" y="3303891"/>
            <a:ext cx="479163" cy="478593"/>
            <a:chOff x="4148138" y="53975"/>
            <a:chExt cx="1335088" cy="1333500"/>
          </a:xfrm>
        </p:grpSpPr>
        <p:sp>
          <p:nvSpPr>
            <p:cNvPr id="9" name="Google Shape;3609;p47">
              <a:extLst>
                <a:ext uri="{FF2B5EF4-FFF2-40B4-BE49-F238E27FC236}">
                  <a16:creationId xmlns:a16="http://schemas.microsoft.com/office/drawing/2014/main" id="{57D52854-D335-B7CA-1067-382F6D4AD4E9}"/>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3610;p47">
              <a:extLst>
                <a:ext uri="{FF2B5EF4-FFF2-40B4-BE49-F238E27FC236}">
                  <a16:creationId xmlns:a16="http://schemas.microsoft.com/office/drawing/2014/main" id="{18CEF7E6-EDFD-2875-0D97-BD4892691143}"/>
                </a:ext>
              </a:extLst>
            </p:cNvPr>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cxnSp>
        <p:nvCxnSpPr>
          <p:cNvPr id="1050" name="Google Shape;1050;p34"/>
          <p:cNvCxnSpPr>
            <a:cxnSpLocks/>
          </p:cNvCxnSpPr>
          <p:nvPr/>
        </p:nvCxnSpPr>
        <p:spPr>
          <a:xfrm>
            <a:off x="4875759" y="3451483"/>
            <a:ext cx="0" cy="142811"/>
          </a:xfrm>
          <a:prstGeom prst="straightConnector1">
            <a:avLst/>
          </a:prstGeom>
          <a:noFill/>
          <a:ln w="12700" cap="sq" cmpd="sng">
            <a:solidFill>
              <a:srgbClr val="454034"/>
            </a:solidFill>
            <a:prstDash val="solid"/>
            <a:round/>
            <a:headEnd type="none" w="sm" len="sm"/>
            <a:tailEnd type="oval" w="med" len="med"/>
          </a:ln>
        </p:spPr>
      </p:cxnSp>
      <p:cxnSp>
        <p:nvCxnSpPr>
          <p:cNvPr id="1051" name="Google Shape;1051;p34"/>
          <p:cNvCxnSpPr/>
          <p:nvPr/>
        </p:nvCxnSpPr>
        <p:spPr>
          <a:xfrm>
            <a:off x="5404328" y="2800661"/>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52" name="Google Shape;1052;p34"/>
          <p:cNvCxnSpPr/>
          <p:nvPr/>
        </p:nvCxnSpPr>
        <p:spPr>
          <a:xfrm>
            <a:off x="8203254" y="2791361"/>
            <a:ext cx="1500" cy="506100"/>
          </a:xfrm>
          <a:prstGeom prst="straightConnector1">
            <a:avLst/>
          </a:prstGeom>
          <a:noFill/>
          <a:ln w="12700" cap="sq" cmpd="sng">
            <a:solidFill>
              <a:srgbClr val="454034"/>
            </a:solidFill>
            <a:prstDash val="solid"/>
            <a:round/>
            <a:headEnd type="oval" w="med" len="med"/>
            <a:tailEnd type="none" w="sm" len="sm"/>
          </a:ln>
        </p:spPr>
      </p:cxnSp>
      <p:cxnSp>
        <p:nvCxnSpPr>
          <p:cNvPr id="1053" name="Google Shape;1053;p34"/>
          <p:cNvCxnSpPr>
            <a:cxnSpLocks/>
          </p:cNvCxnSpPr>
          <p:nvPr/>
        </p:nvCxnSpPr>
        <p:spPr>
          <a:xfrm>
            <a:off x="4191561" y="2808312"/>
            <a:ext cx="0" cy="259685"/>
          </a:xfrm>
          <a:prstGeom prst="straightConnector1">
            <a:avLst/>
          </a:prstGeom>
          <a:noFill/>
          <a:ln w="12700" cap="sq" cmpd="sng">
            <a:solidFill>
              <a:srgbClr val="454034"/>
            </a:solidFill>
            <a:prstDash val="solid"/>
            <a:round/>
            <a:headEnd type="oval" w="med" len="med"/>
            <a:tailEnd type="none" w="sm" len="sm"/>
          </a:ln>
        </p:spPr>
      </p:cxnSp>
      <p:sp>
        <p:nvSpPr>
          <p:cNvPr id="1054" name="Google Shape;1054;p3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err="1">
                <a:solidFill>
                  <a:srgbClr val="000000"/>
                </a:solidFill>
                <a:latin typeface="Arial"/>
                <a:ea typeface="Arial"/>
                <a:cs typeface="Arial"/>
                <a:sym typeface="Arial"/>
              </a:rPr>
              <a:t>Tijdlijn</a:t>
            </a:r>
            <a:r>
              <a:rPr lang="en-GB" sz="3200" b="1" i="0" u="none" strike="noStrike" cap="none">
                <a:solidFill>
                  <a:srgbClr val="000000"/>
                </a:solidFill>
                <a:latin typeface="Arial"/>
                <a:ea typeface="Arial"/>
                <a:cs typeface="Arial"/>
                <a:sym typeface="Arial"/>
              </a:rPr>
              <a:t> OSLO </a:t>
            </a:r>
            <a:r>
              <a:rPr lang="en-GB" sz="3200" b="1" i="0" u="none" strike="noStrike" cap="none" err="1">
                <a:solidFill>
                  <a:srgbClr val="000000"/>
                </a:solidFill>
                <a:latin typeface="Arial"/>
                <a:ea typeface="Arial"/>
                <a:cs typeface="Arial"/>
                <a:sym typeface="Arial"/>
              </a:rPr>
              <a:t>Digitale</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Watermeter</a:t>
            </a:r>
            <a:endParaRPr sz="3200" b="0" i="0" u="none" strike="noStrike" cap="none">
              <a:solidFill>
                <a:srgbClr val="000000"/>
              </a:solidFill>
              <a:latin typeface="Arial"/>
              <a:ea typeface="Arial"/>
              <a:cs typeface="Arial"/>
              <a:sym typeface="Arial"/>
            </a:endParaRPr>
          </a:p>
        </p:txBody>
      </p:sp>
      <p:cxnSp>
        <p:nvCxnSpPr>
          <p:cNvPr id="1055" name="Google Shape;1055;p34"/>
          <p:cNvCxnSpPr>
            <a:cxnSpLocks/>
          </p:cNvCxnSpPr>
          <p:nvPr/>
        </p:nvCxnSpPr>
        <p:spPr>
          <a:xfrm>
            <a:off x="3207123" y="2820034"/>
            <a:ext cx="0" cy="262718"/>
          </a:xfrm>
          <a:prstGeom prst="straightConnector1">
            <a:avLst/>
          </a:prstGeom>
          <a:noFill/>
          <a:ln w="12700" cap="sq" cmpd="sng">
            <a:solidFill>
              <a:srgbClr val="454034"/>
            </a:solidFill>
            <a:prstDash val="solid"/>
            <a:round/>
            <a:headEnd type="oval" w="med" len="med"/>
            <a:tailEnd type="none" w="sm" len="sm"/>
          </a:ln>
        </p:spPr>
      </p:cxnSp>
      <p:cxnSp>
        <p:nvCxnSpPr>
          <p:cNvPr id="1056" name="Google Shape;1056;p34"/>
          <p:cNvCxnSpPr>
            <a:cxnSpLocks/>
          </p:cNvCxnSpPr>
          <p:nvPr/>
        </p:nvCxnSpPr>
        <p:spPr>
          <a:xfrm>
            <a:off x="4077242" y="3369894"/>
            <a:ext cx="0" cy="214624"/>
          </a:xfrm>
          <a:prstGeom prst="straightConnector1">
            <a:avLst/>
          </a:prstGeom>
          <a:noFill/>
          <a:ln w="12700" cap="sq" cmpd="sng">
            <a:solidFill>
              <a:srgbClr val="454034"/>
            </a:solidFill>
            <a:prstDash val="solid"/>
            <a:round/>
            <a:headEnd type="none" w="sm" len="sm"/>
            <a:tailEnd type="oval" w="med" len="med"/>
          </a:ln>
        </p:spPr>
      </p:cxnSp>
      <p:cxnSp>
        <p:nvCxnSpPr>
          <p:cNvPr id="1057" name="Google Shape;1057;p34"/>
          <p:cNvCxnSpPr/>
          <p:nvPr/>
        </p:nvCxnSpPr>
        <p:spPr>
          <a:xfrm>
            <a:off x="2495576" y="3369894"/>
            <a:ext cx="0" cy="224400"/>
          </a:xfrm>
          <a:prstGeom prst="straightConnector1">
            <a:avLst/>
          </a:prstGeom>
          <a:noFill/>
          <a:ln w="12700" cap="sq" cmpd="sng">
            <a:solidFill>
              <a:srgbClr val="454034"/>
            </a:solidFill>
            <a:prstDash val="solid"/>
            <a:round/>
            <a:headEnd type="none" w="sm" len="sm"/>
            <a:tailEnd type="oval" w="med" len="med"/>
          </a:ln>
        </p:spPr>
      </p:cxnSp>
      <p:cxnSp>
        <p:nvCxnSpPr>
          <p:cNvPr id="1059" name="Google Shape;1059;p34"/>
          <p:cNvCxnSpPr/>
          <p:nvPr/>
        </p:nvCxnSpPr>
        <p:spPr>
          <a:xfrm>
            <a:off x="1605719" y="2808312"/>
            <a:ext cx="900" cy="371700"/>
          </a:xfrm>
          <a:prstGeom prst="straightConnector1">
            <a:avLst/>
          </a:prstGeom>
          <a:noFill/>
          <a:ln w="12700" cap="sq" cmpd="sng">
            <a:solidFill>
              <a:srgbClr val="454034"/>
            </a:solidFill>
            <a:prstDash val="solid"/>
            <a:round/>
            <a:headEnd type="oval" w="med" len="med"/>
            <a:tailEnd type="none" w="sm" len="sm"/>
          </a:ln>
        </p:spPr>
      </p:cxnSp>
      <p:sp>
        <p:nvSpPr>
          <p:cNvPr id="1060" name="Google Shape;1060;p34"/>
          <p:cNvSpPr txBox="1"/>
          <p:nvPr/>
        </p:nvSpPr>
        <p:spPr>
          <a:xfrm>
            <a:off x="1406087" y="3241162"/>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err="1">
                <a:solidFill>
                  <a:schemeClr val="lt1"/>
                </a:solidFill>
                <a:latin typeface="Arial"/>
                <a:ea typeface="Arial"/>
                <a:cs typeface="Arial"/>
                <a:sym typeface="Arial"/>
              </a:rPr>
              <a:t>februari</a:t>
            </a:r>
            <a:endParaRPr sz="900" b="1" i="0" u="none" strike="noStrike" cap="none">
              <a:solidFill>
                <a:schemeClr val="lt1"/>
              </a:solidFill>
              <a:latin typeface="Arial"/>
              <a:ea typeface="Arial"/>
              <a:cs typeface="Arial"/>
              <a:sym typeface="Arial"/>
            </a:endParaRPr>
          </a:p>
        </p:txBody>
      </p:sp>
      <p:sp>
        <p:nvSpPr>
          <p:cNvPr id="1061" name="Google Shape;1061;p34"/>
          <p:cNvSpPr txBox="1"/>
          <p:nvPr/>
        </p:nvSpPr>
        <p:spPr>
          <a:xfrm>
            <a:off x="2129446" y="3241162"/>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maart</a:t>
            </a:r>
            <a:endParaRPr sz="900" b="1" i="0" u="none" strike="noStrike" cap="none">
              <a:solidFill>
                <a:schemeClr val="dk1"/>
              </a:solidFill>
              <a:latin typeface="Arial"/>
              <a:ea typeface="Arial"/>
              <a:cs typeface="Arial"/>
              <a:sym typeface="Arial"/>
            </a:endParaRPr>
          </a:p>
        </p:txBody>
      </p:sp>
      <p:sp>
        <p:nvSpPr>
          <p:cNvPr id="1062" name="Google Shape;1062;p34"/>
          <p:cNvSpPr txBox="1"/>
          <p:nvPr/>
        </p:nvSpPr>
        <p:spPr>
          <a:xfrm>
            <a:off x="2852816" y="3241162"/>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april</a:t>
            </a:r>
            <a:endParaRPr sz="900" b="1" i="0" u="none" strike="noStrike" cap="none">
              <a:solidFill>
                <a:schemeClr val="lt1"/>
              </a:solidFill>
              <a:latin typeface="Arial"/>
              <a:ea typeface="Arial"/>
              <a:cs typeface="Arial"/>
              <a:sym typeface="Arial"/>
            </a:endParaRPr>
          </a:p>
        </p:txBody>
      </p:sp>
      <p:sp>
        <p:nvSpPr>
          <p:cNvPr id="1063" name="Google Shape;1063;p34"/>
          <p:cNvSpPr txBox="1"/>
          <p:nvPr/>
        </p:nvSpPr>
        <p:spPr>
          <a:xfrm>
            <a:off x="3576167" y="3241162"/>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mei</a:t>
            </a:r>
            <a:endParaRPr sz="1300" b="0" i="0" u="none" strike="noStrike" cap="none">
              <a:solidFill>
                <a:srgbClr val="000000"/>
              </a:solidFill>
              <a:latin typeface="Arial"/>
              <a:ea typeface="Arial"/>
              <a:cs typeface="Arial"/>
              <a:sym typeface="Arial"/>
            </a:endParaRPr>
          </a:p>
        </p:txBody>
      </p:sp>
      <p:sp>
        <p:nvSpPr>
          <p:cNvPr id="1064" name="Google Shape;1064;p34"/>
          <p:cNvSpPr txBox="1"/>
          <p:nvPr/>
        </p:nvSpPr>
        <p:spPr>
          <a:xfrm>
            <a:off x="4299527" y="3241162"/>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juni</a:t>
            </a:r>
            <a:endParaRPr sz="900" b="1" i="0" u="none" strike="noStrike" cap="none">
              <a:solidFill>
                <a:schemeClr val="lt1"/>
              </a:solidFill>
              <a:latin typeface="Arial"/>
              <a:ea typeface="Arial"/>
              <a:cs typeface="Arial"/>
              <a:sym typeface="Arial"/>
            </a:endParaRPr>
          </a:p>
        </p:txBody>
      </p:sp>
      <p:sp>
        <p:nvSpPr>
          <p:cNvPr id="1065" name="Google Shape;1065;p34"/>
          <p:cNvSpPr txBox="1"/>
          <p:nvPr/>
        </p:nvSpPr>
        <p:spPr>
          <a:xfrm>
            <a:off x="4999340" y="3241162"/>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juli</a:t>
            </a:r>
            <a:endParaRPr sz="900" b="1" i="0" u="none" strike="noStrike" cap="none">
              <a:solidFill>
                <a:schemeClr val="dk1"/>
              </a:solidFill>
              <a:latin typeface="Arial"/>
              <a:ea typeface="Arial"/>
              <a:cs typeface="Arial"/>
              <a:sym typeface="Arial"/>
            </a:endParaRPr>
          </a:p>
        </p:txBody>
      </p:sp>
      <p:sp>
        <p:nvSpPr>
          <p:cNvPr id="1066" name="Google Shape;1066;p34"/>
          <p:cNvSpPr txBox="1"/>
          <p:nvPr/>
        </p:nvSpPr>
        <p:spPr>
          <a:xfrm>
            <a:off x="5722699" y="3241162"/>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augustus</a:t>
            </a:r>
            <a:endParaRPr sz="900" b="1" i="0" u="none" strike="noStrike" cap="none">
              <a:solidFill>
                <a:schemeClr val="lt1"/>
              </a:solidFill>
              <a:latin typeface="Arial"/>
              <a:ea typeface="Arial"/>
              <a:cs typeface="Arial"/>
              <a:sym typeface="Arial"/>
            </a:endParaRPr>
          </a:p>
        </p:txBody>
      </p:sp>
      <p:sp>
        <p:nvSpPr>
          <p:cNvPr id="1067" name="Google Shape;1067;p34"/>
          <p:cNvSpPr txBox="1"/>
          <p:nvPr/>
        </p:nvSpPr>
        <p:spPr>
          <a:xfrm>
            <a:off x="1114010" y="2488740"/>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Kick-Off </a:t>
            </a:r>
            <a:endParaRPr sz="400" b="1" i="0" u="none" strike="noStrike" cap="none">
              <a:solidFill>
                <a:schemeClr val="dk1"/>
              </a:solidFill>
              <a:latin typeface="Arial"/>
              <a:ea typeface="Arial"/>
              <a:cs typeface="Arial"/>
              <a:sym typeface="Arial"/>
            </a:endParaRPr>
          </a:p>
        </p:txBody>
      </p:sp>
      <p:sp>
        <p:nvSpPr>
          <p:cNvPr id="1068" name="Google Shape;1068;p34"/>
          <p:cNvSpPr txBox="1"/>
          <p:nvPr/>
        </p:nvSpPr>
        <p:spPr>
          <a:xfrm>
            <a:off x="2630613" y="2299458"/>
            <a:ext cx="1157254" cy="46120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spcFirstLastPara="1" wrap="square" lIns="0" tIns="0" rIns="0" bIns="0" anchor="t" anchorCtr="0">
            <a:noAutofit/>
          </a:bodyPr>
          <a:lstStyle/>
          <a:p>
            <a:pPr algn="ctr">
              <a:buSzPts val="1050"/>
            </a:pPr>
            <a:r>
              <a:rPr lang="en-GB" sz="950" b="1">
                <a:solidFill>
                  <a:schemeClr val="dk1"/>
                </a:solidFill>
              </a:rPr>
              <a:t>15 </a:t>
            </a:r>
            <a:r>
              <a:rPr lang="en-GB" sz="950" b="1" err="1">
                <a:solidFill>
                  <a:schemeClr val="dk1"/>
                </a:solidFill>
              </a:rPr>
              <a:t>april</a:t>
            </a:r>
            <a:r>
              <a:rPr lang="en-GB" sz="950" b="1">
                <a:solidFill>
                  <a:schemeClr val="dk1"/>
                </a:solidFill>
              </a:rPr>
              <a:t> 9u30-12u30</a:t>
            </a:r>
          </a:p>
          <a:p>
            <a:pPr algn="ct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1</a:t>
            </a:r>
          </a:p>
        </p:txBody>
      </p:sp>
      <p:sp>
        <p:nvSpPr>
          <p:cNvPr id="1069" name="Google Shape;1069;p34"/>
          <p:cNvSpPr txBox="1"/>
          <p:nvPr/>
        </p:nvSpPr>
        <p:spPr>
          <a:xfrm>
            <a:off x="3496673" y="3711044"/>
            <a:ext cx="1083075" cy="518089"/>
          </a:xfrm>
          <a:prstGeom prst="rect">
            <a:avLst/>
          </a:prstGeom>
          <a:noFill/>
          <a:ln w="19050">
            <a:solidFill>
              <a:schemeClr val="accent1"/>
            </a:solidFill>
          </a:ln>
        </p:spPr>
        <p:txBody>
          <a:bodyPr spcFirstLastPara="1" wrap="square" lIns="0" tIns="0" rIns="0" bIns="0" anchor="t" anchorCtr="0">
            <a:noAutofit/>
          </a:bodyPr>
          <a:lstStyle/>
          <a:p>
            <a:pPr algn="ct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2</a:t>
            </a:r>
          </a:p>
          <a:p>
            <a:pPr algn="ctr">
              <a:buSzPts val="1050"/>
            </a:pPr>
            <a:r>
              <a:rPr lang="en-GB" sz="950" b="1">
                <a:solidFill>
                  <a:schemeClr val="dk1"/>
                </a:solidFill>
              </a:rPr>
              <a:t>6 </a:t>
            </a:r>
            <a:r>
              <a:rPr lang="en-GB" sz="950" b="1" err="1">
                <a:solidFill>
                  <a:schemeClr val="dk1"/>
                </a:solidFill>
              </a:rPr>
              <a:t>mei</a:t>
            </a:r>
            <a:r>
              <a:rPr lang="en-GB" sz="950" b="1">
                <a:solidFill>
                  <a:schemeClr val="dk1"/>
                </a:solidFill>
              </a:rPr>
              <a:t> 9-12u</a:t>
            </a:r>
          </a:p>
          <a:p>
            <a:pPr algn="ctr">
              <a:buSzPts val="1050"/>
            </a:pPr>
            <a:endParaRPr lang="en-GB" sz="950" b="1">
              <a:solidFill>
                <a:schemeClr val="dk1"/>
              </a:solidFill>
            </a:endParaRPr>
          </a:p>
          <a:p>
            <a:pPr algn="ctr">
              <a:buSzPts val="1050"/>
            </a:pPr>
            <a:r>
              <a:rPr lang="en-GB" sz="950" b="1">
                <a:solidFill>
                  <a:schemeClr val="dk1"/>
                </a:solidFill>
              </a:rPr>
              <a:t> </a:t>
            </a:r>
            <a:endParaRPr sz="950" b="1">
              <a:solidFill>
                <a:schemeClr val="dk1"/>
              </a:solidFill>
            </a:endParaRPr>
          </a:p>
        </p:txBody>
      </p:sp>
      <p:sp>
        <p:nvSpPr>
          <p:cNvPr id="1070" name="Google Shape;1070;p34"/>
          <p:cNvSpPr txBox="1"/>
          <p:nvPr/>
        </p:nvSpPr>
        <p:spPr>
          <a:xfrm>
            <a:off x="5325279" y="2541487"/>
            <a:ext cx="984300" cy="31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750" b="1" i="0" u="none" strike="noStrike" cap="none">
                <a:solidFill>
                  <a:schemeClr val="dk1"/>
                </a:solidFill>
                <a:latin typeface="Arial"/>
                <a:ea typeface="Arial"/>
                <a:cs typeface="Arial"/>
                <a:sym typeface="Arial"/>
              </a:rPr>
              <a:t>Start </a:t>
            </a:r>
            <a:r>
              <a:rPr lang="en-GB" sz="750" b="1" i="0" u="none" strike="noStrike" cap="none" err="1">
                <a:solidFill>
                  <a:schemeClr val="dk1"/>
                </a:solidFill>
                <a:latin typeface="Arial"/>
                <a:ea typeface="Arial"/>
                <a:cs typeface="Arial"/>
                <a:sym typeface="Arial"/>
              </a:rPr>
              <a:t>publieke</a:t>
            </a:r>
            <a:r>
              <a:rPr lang="en-GB" sz="750" b="1" i="0" u="none" strike="noStrike" cap="none">
                <a:solidFill>
                  <a:schemeClr val="dk1"/>
                </a:solidFill>
                <a:latin typeface="Arial"/>
                <a:ea typeface="Arial"/>
                <a:cs typeface="Arial"/>
                <a:sym typeface="Arial"/>
              </a:rPr>
              <a:t> </a:t>
            </a:r>
            <a:br>
              <a:rPr lang="en-GB" sz="750" b="1" i="0" u="none" strike="noStrike" cap="none">
                <a:solidFill>
                  <a:schemeClr val="dk1"/>
                </a:solidFill>
                <a:latin typeface="Arial"/>
                <a:ea typeface="Arial"/>
                <a:cs typeface="Arial"/>
                <a:sym typeface="Arial"/>
              </a:rPr>
            </a:br>
            <a:r>
              <a:rPr lang="en-GB" sz="750" b="1" i="0" u="none" strike="noStrike" cap="none">
                <a:solidFill>
                  <a:schemeClr val="dk1"/>
                </a:solidFill>
                <a:latin typeface="Arial"/>
                <a:ea typeface="Arial"/>
                <a:cs typeface="Arial"/>
                <a:sym typeface="Arial"/>
              </a:rPr>
              <a:t>review </a:t>
            </a:r>
            <a:r>
              <a:rPr lang="en-GB" sz="750" b="1" i="0" u="none" strike="noStrike" cap="none" err="1">
                <a:solidFill>
                  <a:schemeClr val="dk1"/>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3"/>
                  </a:ext>
                </a:extLst>
              </a:rPr>
              <a:t>period</a:t>
            </a:r>
            <a:r>
              <a:rPr lang="en-GB" sz="750" b="1" i="0" u="none" strike="noStrike" cap="none" err="1">
                <a:solidFill>
                  <a:schemeClr val="dk1"/>
                </a:solidFill>
                <a:latin typeface="Arial"/>
                <a:ea typeface="Arial"/>
                <a:cs typeface="Arial"/>
                <a:sym typeface="Arial"/>
              </a:rPr>
              <a:t>e</a:t>
            </a:r>
            <a:endParaRPr lang="en-GB" sz="200" b="1" i="0" u="none" strike="noStrike" cap="none">
              <a:solidFill>
                <a:schemeClr val="dk1"/>
              </a:solidFill>
              <a:latin typeface="Arial"/>
              <a:ea typeface="Arial"/>
              <a:cs typeface="Arial"/>
              <a:sym typeface="Arial"/>
            </a:endParaRPr>
          </a:p>
        </p:txBody>
      </p:sp>
      <p:sp>
        <p:nvSpPr>
          <p:cNvPr id="1071" name="Google Shape;1071;p34"/>
          <p:cNvSpPr txBox="1"/>
          <p:nvPr/>
        </p:nvSpPr>
        <p:spPr>
          <a:xfrm>
            <a:off x="7711734" y="2525611"/>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750" b="1" i="0" u="none" strike="noStrike" cap="none">
                <a:solidFill>
                  <a:schemeClr val="dk1"/>
                </a:solidFill>
                <a:latin typeface="Arial"/>
                <a:ea typeface="Arial"/>
                <a:cs typeface="Arial"/>
                <a:sym typeface="Arial"/>
              </a:rPr>
              <a:t>End publieke </a:t>
            </a:r>
            <a:br>
              <a:rPr lang="en-GB" sz="750" b="1" i="0" u="none" strike="noStrike" cap="none">
                <a:solidFill>
                  <a:schemeClr val="dk1"/>
                </a:solidFill>
                <a:latin typeface="Arial"/>
                <a:ea typeface="Arial"/>
                <a:cs typeface="Arial"/>
                <a:sym typeface="Arial"/>
              </a:rPr>
            </a:br>
            <a:r>
              <a:rPr lang="en-GB" sz="750" b="1" i="0" u="none" strike="noStrike" cap="none">
                <a:solidFill>
                  <a:schemeClr val="dk1"/>
                </a:solidFill>
                <a:latin typeface="Arial"/>
                <a:ea typeface="Arial"/>
                <a:cs typeface="Arial"/>
                <a:sym typeface="Arial"/>
              </a:rPr>
              <a:t>review periode</a:t>
            </a:r>
            <a:endParaRPr sz="200" b="1" i="0" u="none" strike="noStrike" cap="none">
              <a:solidFill>
                <a:schemeClr val="dk1"/>
              </a:solidFill>
              <a:latin typeface="Arial"/>
              <a:ea typeface="Arial"/>
              <a:cs typeface="Arial"/>
              <a:sym typeface="Arial"/>
            </a:endParaRPr>
          </a:p>
        </p:txBody>
      </p:sp>
      <p:sp>
        <p:nvSpPr>
          <p:cNvPr id="1072" name="Google Shape;1072;p34"/>
          <p:cNvSpPr/>
          <p:nvPr/>
        </p:nvSpPr>
        <p:spPr>
          <a:xfrm rot="5400000">
            <a:off x="6688159" y="1507536"/>
            <a:ext cx="230400" cy="2798063"/>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73" name="Google Shape;1073;p34"/>
          <p:cNvSpPr txBox="1"/>
          <p:nvPr/>
        </p:nvSpPr>
        <p:spPr>
          <a:xfrm>
            <a:off x="6481009" y="2525621"/>
            <a:ext cx="13176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700" b="0" i="0" u="none" strike="noStrike" cap="none">
                <a:solidFill>
                  <a:schemeClr val="dk1"/>
                </a:solidFill>
                <a:latin typeface="Arial"/>
                <a:ea typeface="Arial"/>
                <a:cs typeface="Arial"/>
                <a:sym typeface="Arial"/>
              </a:rPr>
              <a:t>Implementatie van de ontwerpstandaard</a:t>
            </a:r>
            <a:endParaRPr sz="7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800" b="0" i="0" u="none" strike="noStrike" cap="none">
              <a:solidFill>
                <a:schemeClr val="dk1"/>
              </a:solidFill>
              <a:latin typeface="Arial"/>
              <a:ea typeface="Arial"/>
              <a:cs typeface="Arial"/>
              <a:sym typeface="Arial"/>
            </a:endParaRPr>
          </a:p>
        </p:txBody>
      </p:sp>
      <p:sp>
        <p:nvSpPr>
          <p:cNvPr id="1074" name="Google Shape;1074;p34"/>
          <p:cNvSpPr/>
          <p:nvPr/>
        </p:nvSpPr>
        <p:spPr>
          <a:xfrm>
            <a:off x="682736" y="3075899"/>
            <a:ext cx="7900958" cy="175196"/>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1075" name="Google Shape;1075;p34"/>
          <p:cNvSpPr txBox="1"/>
          <p:nvPr/>
        </p:nvSpPr>
        <p:spPr>
          <a:xfrm>
            <a:off x="6422512" y="3241162"/>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september</a:t>
            </a:r>
            <a:endParaRPr sz="1300" b="0" i="0" u="none" strike="noStrike" cap="none">
              <a:solidFill>
                <a:srgbClr val="000000"/>
              </a:solidFill>
              <a:latin typeface="Arial"/>
              <a:ea typeface="Arial"/>
              <a:cs typeface="Arial"/>
              <a:sym typeface="Arial"/>
            </a:endParaRPr>
          </a:p>
        </p:txBody>
      </p:sp>
      <p:sp>
        <p:nvSpPr>
          <p:cNvPr id="1076" name="Google Shape;1076;p34"/>
          <p:cNvSpPr txBox="1"/>
          <p:nvPr/>
        </p:nvSpPr>
        <p:spPr>
          <a:xfrm>
            <a:off x="1998946" y="3713093"/>
            <a:ext cx="984300" cy="51636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Business </a:t>
            </a:r>
            <a:r>
              <a:rPr lang="en-GB" sz="950" b="1" i="0" u="none" strike="noStrike" cap="none" err="1">
                <a:solidFill>
                  <a:schemeClr val="dk1"/>
                </a:solidFill>
                <a:latin typeface="Arial"/>
                <a:ea typeface="Arial"/>
                <a:cs typeface="Arial"/>
                <a:sym typeface="Arial"/>
              </a:rPr>
              <a:t>werkgroep</a:t>
            </a:r>
            <a:endParaRPr lang="en-GB" sz="9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GB" sz="950" b="1">
                <a:solidFill>
                  <a:schemeClr val="dk1"/>
                </a:solidFill>
              </a:rPr>
              <a:t>11 </a:t>
            </a:r>
            <a:r>
              <a:rPr lang="en-GB" sz="950" b="1" err="1">
                <a:solidFill>
                  <a:schemeClr val="dk1"/>
                </a:solidFill>
              </a:rPr>
              <a:t>maart</a:t>
            </a:r>
            <a:r>
              <a:rPr lang="en-GB" sz="950" b="1">
                <a:solidFill>
                  <a:schemeClr val="dk1"/>
                </a:solidFill>
              </a:rPr>
              <a:t> 9-12u</a:t>
            </a:r>
          </a:p>
        </p:txBody>
      </p:sp>
      <p:sp>
        <p:nvSpPr>
          <p:cNvPr id="1077" name="Google Shape;1077;p34"/>
          <p:cNvSpPr txBox="1"/>
          <p:nvPr/>
        </p:nvSpPr>
        <p:spPr>
          <a:xfrm>
            <a:off x="3699411" y="2103868"/>
            <a:ext cx="984300" cy="60610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a:solidFill>
                  <a:schemeClr val="dk1"/>
                </a:solidFill>
              </a:rPr>
              <a:t>21 </a:t>
            </a:r>
            <a:r>
              <a:rPr lang="en-GB" sz="950" b="1" err="1">
                <a:solidFill>
                  <a:schemeClr val="dk1"/>
                </a:solidFill>
              </a:rPr>
              <a:t>mei</a:t>
            </a:r>
            <a:endParaRPr lang="en-GB" sz="950" b="1">
              <a:solidFill>
                <a:schemeClr val="dk1"/>
              </a:solidFill>
            </a:endParaRPr>
          </a:p>
          <a:p>
            <a:pPr marL="0" marR="0" lvl="0" indent="0" algn="ctr" rtl="0">
              <a:lnSpc>
                <a:spcPct val="100000"/>
              </a:lnSpc>
              <a:spcBef>
                <a:spcPts val="0"/>
              </a:spcBef>
              <a:spcAft>
                <a:spcPts val="0"/>
              </a:spcAft>
              <a:buClr>
                <a:srgbClr val="000000"/>
              </a:buClr>
              <a:buSzPts val="1050"/>
              <a:buFont typeface="Arial"/>
              <a:buNone/>
            </a:pPr>
            <a:r>
              <a:rPr lang="en-GB" sz="950" b="1">
                <a:solidFill>
                  <a:schemeClr val="dk1"/>
                </a:solidFill>
              </a:rPr>
              <a:t>9-12u</a:t>
            </a:r>
          </a:p>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err="1">
                <a:solidFill>
                  <a:schemeClr val="dk1"/>
                </a:solidFill>
                <a:latin typeface="Arial"/>
                <a:ea typeface="Arial"/>
                <a:cs typeface="Arial"/>
                <a:sym typeface="Arial"/>
              </a:rPr>
              <a:t>Thematische</a:t>
            </a:r>
            <a:r>
              <a:rPr lang="en-GB" sz="950" b="1" i="0" u="none" strike="noStrike" cap="none">
                <a:solidFill>
                  <a:schemeClr val="dk1"/>
                </a:solidFill>
                <a:latin typeface="Arial"/>
                <a:ea typeface="Arial"/>
                <a:cs typeface="Arial"/>
                <a:sym typeface="Arial"/>
              </a:rPr>
              <a:t> </a:t>
            </a:r>
            <a:r>
              <a:rPr lang="en-GB" sz="950" b="1" i="0" u="none" strike="noStrike" cap="none" err="1">
                <a:solidFill>
                  <a:schemeClr val="dk1"/>
                </a:solidFill>
                <a:latin typeface="Arial"/>
                <a:ea typeface="Arial"/>
                <a:cs typeface="Arial"/>
                <a:sym typeface="Arial"/>
              </a:rPr>
              <a:t>werkgroep</a:t>
            </a:r>
            <a:r>
              <a:rPr lang="en-GB" sz="950" b="1" i="0" u="none" strike="noStrike" cap="none">
                <a:solidFill>
                  <a:schemeClr val="dk1"/>
                </a:solidFill>
                <a:latin typeface="Arial"/>
                <a:ea typeface="Arial"/>
                <a:cs typeface="Arial"/>
                <a:sym typeface="Arial"/>
              </a:rPr>
              <a:t> 3</a:t>
            </a:r>
            <a:endParaRPr sz="400" b="1" i="0" u="none" strike="noStrike" cap="none">
              <a:solidFill>
                <a:schemeClr val="dk1"/>
              </a:solidFill>
              <a:latin typeface="Arial"/>
              <a:ea typeface="Arial"/>
              <a:cs typeface="Arial"/>
              <a:sym typeface="Arial"/>
            </a:endParaRPr>
          </a:p>
        </p:txBody>
      </p:sp>
      <p:sp>
        <p:nvSpPr>
          <p:cNvPr id="1078" name="Google Shape;1078;p34"/>
          <p:cNvSpPr txBox="1"/>
          <p:nvPr/>
        </p:nvSpPr>
        <p:spPr>
          <a:xfrm>
            <a:off x="4526484" y="3711044"/>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err="1">
                <a:solidFill>
                  <a:schemeClr val="dk1"/>
                </a:solidFill>
                <a:latin typeface="Arial"/>
                <a:ea typeface="Arial"/>
                <a:cs typeface="Arial"/>
                <a:sym typeface="Arial"/>
              </a:rPr>
              <a:t>Thematische</a:t>
            </a:r>
            <a:r>
              <a:rPr lang="en-GB" sz="950" b="1" i="0" u="none" strike="noStrike" cap="none">
                <a:solidFill>
                  <a:schemeClr val="dk1"/>
                </a:solidFill>
                <a:latin typeface="Arial"/>
                <a:ea typeface="Arial"/>
                <a:cs typeface="Arial"/>
                <a:sym typeface="Arial"/>
              </a:rPr>
              <a:t> </a:t>
            </a:r>
            <a:r>
              <a:rPr lang="en-GB" sz="950" b="1" i="0" u="none" strike="noStrike" cap="none" err="1">
                <a:solidFill>
                  <a:schemeClr val="dk1"/>
                </a:solidFill>
                <a:latin typeface="Arial"/>
                <a:ea typeface="Arial"/>
                <a:cs typeface="Arial"/>
                <a:sym typeface="Arial"/>
              </a:rPr>
              <a:t>werkgroep</a:t>
            </a:r>
            <a:r>
              <a:rPr lang="en-GB" sz="950" b="1" i="0" u="none" strike="noStrike" cap="none">
                <a:solidFill>
                  <a:schemeClr val="dk1"/>
                </a:solidFill>
                <a:latin typeface="Arial"/>
                <a:ea typeface="Arial"/>
                <a:cs typeface="Arial"/>
                <a:sym typeface="Arial"/>
              </a:rPr>
              <a:t> 4</a:t>
            </a:r>
          </a:p>
          <a:p>
            <a:pPr marL="0" marR="0" lvl="0" indent="0" algn="ctr" rtl="0">
              <a:lnSpc>
                <a:spcPct val="100000"/>
              </a:lnSpc>
              <a:spcBef>
                <a:spcPts val="0"/>
              </a:spcBef>
              <a:spcAft>
                <a:spcPts val="0"/>
              </a:spcAft>
              <a:buClr>
                <a:srgbClr val="000000"/>
              </a:buClr>
              <a:buSzPts val="1050"/>
              <a:buFont typeface="Arial"/>
              <a:buNone/>
            </a:pPr>
            <a:r>
              <a:rPr lang="en-GB" sz="950" b="1">
                <a:solidFill>
                  <a:schemeClr val="dk1"/>
                </a:solidFill>
              </a:rPr>
              <a:t>17 </a:t>
            </a:r>
            <a:r>
              <a:rPr lang="en-GB" sz="950" b="1" err="1">
                <a:solidFill>
                  <a:schemeClr val="dk1"/>
                </a:solidFill>
              </a:rPr>
              <a:t>juni</a:t>
            </a:r>
            <a:r>
              <a:rPr lang="en-GB" sz="950" b="1">
                <a:solidFill>
                  <a:schemeClr val="dk1"/>
                </a:solidFill>
              </a:rPr>
              <a:t> 9-12u</a:t>
            </a:r>
          </a:p>
          <a:p>
            <a:pPr marL="0" marR="0" lvl="0" indent="0" algn="ctr" rtl="0">
              <a:lnSpc>
                <a:spcPct val="100000"/>
              </a:lnSpc>
              <a:spcBef>
                <a:spcPts val="0"/>
              </a:spcBef>
              <a:spcAft>
                <a:spcPts val="0"/>
              </a:spcAft>
              <a:buClr>
                <a:srgbClr val="000000"/>
              </a:buClr>
              <a:buSzPts val="1050"/>
              <a:buFont typeface="Arial"/>
              <a:buNone/>
            </a:pPr>
            <a:endParaRPr lang="en-GB" sz="9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400" b="1" i="0" u="none" strike="noStrike" cap="none">
              <a:solidFill>
                <a:schemeClr val="dk1"/>
              </a:solidFill>
              <a:latin typeface="Arial"/>
              <a:ea typeface="Arial"/>
              <a:cs typeface="Arial"/>
              <a:sym typeface="Arial"/>
            </a:endParaRPr>
          </a:p>
        </p:txBody>
      </p:sp>
      <p:sp>
        <p:nvSpPr>
          <p:cNvPr id="1079" name="Google Shape;1079;p34"/>
          <p:cNvSpPr txBox="1"/>
          <p:nvPr/>
        </p:nvSpPr>
        <p:spPr>
          <a:xfrm>
            <a:off x="7142831" y="3241162"/>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err="1">
                <a:solidFill>
                  <a:schemeClr val="lt1"/>
                </a:solidFill>
                <a:latin typeface="Arial"/>
                <a:ea typeface="Arial"/>
                <a:cs typeface="Arial"/>
                <a:sym typeface="Arial"/>
              </a:rPr>
              <a:t>oktober</a:t>
            </a:r>
            <a:endParaRPr sz="900" b="1" i="0" u="none" strike="noStrike" cap="none">
              <a:solidFill>
                <a:schemeClr val="lt1"/>
              </a:solidFill>
              <a:latin typeface="Arial"/>
              <a:ea typeface="Arial"/>
              <a:cs typeface="Arial"/>
              <a:sym typeface="Arial"/>
            </a:endParaRPr>
          </a:p>
        </p:txBody>
      </p:sp>
      <p:sp>
        <p:nvSpPr>
          <p:cNvPr id="1080" name="Google Shape;1080;p34"/>
          <p:cNvSpPr txBox="1"/>
          <p:nvPr/>
        </p:nvSpPr>
        <p:spPr>
          <a:xfrm>
            <a:off x="682725" y="3241162"/>
            <a:ext cx="723300" cy="2028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err="1">
                <a:solidFill>
                  <a:schemeClr val="dk1"/>
                </a:solidFill>
                <a:latin typeface="Arial"/>
                <a:ea typeface="Arial"/>
                <a:cs typeface="Arial"/>
                <a:sym typeface="Arial"/>
              </a:rPr>
              <a:t>januari</a:t>
            </a:r>
            <a:endParaRPr sz="1300" b="0" i="0" u="none" strike="noStrike" cap="none">
              <a:solidFill>
                <a:srgbClr val="000000"/>
              </a:solidFill>
              <a:latin typeface="Arial"/>
              <a:ea typeface="Arial"/>
              <a:cs typeface="Arial"/>
              <a:sym typeface="Arial"/>
            </a:endParaRPr>
          </a:p>
        </p:txBody>
      </p:sp>
      <p:sp>
        <p:nvSpPr>
          <p:cNvPr id="1081" name="Google Shape;1081;p34"/>
          <p:cNvSpPr txBox="1"/>
          <p:nvPr/>
        </p:nvSpPr>
        <p:spPr>
          <a:xfrm>
            <a:off x="628647" y="882760"/>
            <a:ext cx="4778401" cy="549646"/>
          </a:xfrm>
          <a:prstGeom prst="rect">
            <a:avLst/>
          </a:prstGeom>
          <a:noFill/>
          <a:ln>
            <a:noFill/>
          </a:ln>
        </p:spPr>
        <p:txBody>
          <a:bodyPr spcFirstLastPara="1" wrap="square" lIns="91425" tIns="91425" rIns="91425" bIns="91425" anchor="t" anchorCtr="0">
            <a:noAutofit/>
          </a:bodyPr>
          <a:lstStyle/>
          <a:p>
            <a:pPr>
              <a:buSzPts val="1800"/>
            </a:pPr>
            <a:r>
              <a:rPr lang="en-GB" sz="1100" b="0" i="0" u="none" strike="noStrike" cap="none" err="1">
                <a:solidFill>
                  <a:srgbClr val="000000"/>
                </a:solidFill>
                <a:latin typeface="Arial"/>
                <a:ea typeface="Arial"/>
                <a:cs typeface="Arial"/>
                <a:sym typeface="Arial"/>
              </a:rPr>
              <a:t>Thematische</a:t>
            </a:r>
            <a:r>
              <a:rPr lang="en-GB" sz="1100" b="0" i="0" u="none" strike="noStrike" cap="none">
                <a:solidFill>
                  <a:srgbClr val="000000"/>
                </a:solidFill>
                <a:latin typeface="Arial"/>
                <a:ea typeface="Arial"/>
                <a:cs typeface="Arial"/>
                <a:sym typeface="Arial"/>
              </a:rPr>
              <a:t> </a:t>
            </a:r>
            <a:r>
              <a:rPr lang="en-GB" sz="1100" b="0" i="0" u="none" strike="noStrike" cap="none" err="1">
                <a:solidFill>
                  <a:srgbClr val="000000"/>
                </a:solidFill>
                <a:latin typeface="Arial"/>
                <a:ea typeface="Arial"/>
                <a:cs typeface="Arial"/>
                <a:sym typeface="Arial"/>
              </a:rPr>
              <a:t>werkgroep</a:t>
            </a:r>
            <a:r>
              <a:rPr lang="en-GB" sz="1100" b="0" i="0" u="none" strike="noStrike" cap="none">
                <a:solidFill>
                  <a:srgbClr val="000000"/>
                </a:solidFill>
                <a:latin typeface="Arial"/>
                <a:ea typeface="Arial"/>
                <a:cs typeface="Arial"/>
                <a:sym typeface="Arial"/>
              </a:rPr>
              <a:t> 2 op </a:t>
            </a:r>
            <a:r>
              <a:rPr lang="en-GB" sz="1100" b="1" i="0" u="none" strike="noStrike" cap="none" err="1">
                <a:solidFill>
                  <a:srgbClr val="000000"/>
                </a:solidFill>
                <a:latin typeface="Arial"/>
                <a:ea typeface="Arial"/>
                <a:cs typeface="Arial"/>
                <a:sym typeface="Arial"/>
              </a:rPr>
              <a:t>maandag</a:t>
            </a:r>
            <a:r>
              <a:rPr lang="en-GB" sz="1100" b="1" i="0" u="none" strike="noStrike" cap="none">
                <a:solidFill>
                  <a:srgbClr val="000000"/>
                </a:solidFill>
                <a:latin typeface="Arial"/>
                <a:ea typeface="Arial"/>
                <a:cs typeface="Arial"/>
                <a:sym typeface="Arial"/>
              </a:rPr>
              <a:t> 6 </a:t>
            </a:r>
            <a:r>
              <a:rPr lang="en-GB" sz="1100" b="1" err="1"/>
              <a:t>mei</a:t>
            </a:r>
            <a:r>
              <a:rPr lang="en-GB" sz="1100" b="1" i="0" u="none" strike="noStrike" cap="none">
                <a:solidFill>
                  <a:srgbClr val="000000"/>
                </a:solidFill>
                <a:latin typeface="Arial"/>
                <a:ea typeface="Arial"/>
                <a:cs typeface="Arial"/>
                <a:sym typeface="Arial"/>
              </a:rPr>
              <a:t>: </a:t>
            </a:r>
            <a:r>
              <a:rPr lang="en-GB" sz="1100" b="1"/>
              <a:t>09u00 </a:t>
            </a:r>
            <a:r>
              <a:rPr lang="en-GB" sz="1100" b="1" i="0" u="none" strike="noStrike" cap="none">
                <a:solidFill>
                  <a:srgbClr val="000000"/>
                </a:solidFill>
                <a:latin typeface="Arial"/>
                <a:ea typeface="Arial"/>
                <a:cs typeface="Arial"/>
                <a:sym typeface="Arial"/>
              </a:rPr>
              <a:t>- </a:t>
            </a:r>
            <a:r>
              <a:rPr lang="en-GB" sz="1100" b="1"/>
              <a:t>12u00 </a:t>
            </a:r>
            <a:endParaRPr lang="en-GB"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100" b="0" i="0" u="none" strike="noStrike" cap="none" err="1">
                <a:solidFill>
                  <a:srgbClr val="000000"/>
                </a:solidFill>
                <a:latin typeface="Arial"/>
                <a:ea typeface="Arial"/>
                <a:cs typeface="Arial"/>
                <a:sym typeface="Arial"/>
              </a:rPr>
              <a:t>Schrijf</a:t>
            </a:r>
            <a:r>
              <a:rPr lang="en-GB" sz="1100" b="0" i="0" u="none" strike="noStrike" cap="none">
                <a:solidFill>
                  <a:srgbClr val="000000"/>
                </a:solidFill>
                <a:latin typeface="Arial"/>
                <a:ea typeface="Arial"/>
                <a:cs typeface="Arial"/>
                <a:sym typeface="Arial"/>
              </a:rPr>
              <a:t> u in via </a:t>
            </a:r>
            <a:r>
              <a:rPr lang="en-GB" sz="1100" b="0" i="0" u="none" strike="noStrike" cap="none" err="1">
                <a:solidFill>
                  <a:srgbClr val="000000"/>
                </a:solidFill>
                <a:latin typeface="Arial"/>
                <a:ea typeface="Arial"/>
                <a:cs typeface="Arial"/>
                <a:sym typeface="Arial"/>
              </a:rPr>
              <a:t>volgende</a:t>
            </a:r>
            <a:r>
              <a:rPr lang="en-GB" sz="1100" b="0" i="0" u="none" strike="noStrike" cap="none">
                <a:solidFill>
                  <a:srgbClr val="000000"/>
                </a:solidFill>
                <a:latin typeface="Arial"/>
                <a:ea typeface="Arial"/>
                <a:cs typeface="Arial"/>
                <a:sym typeface="Arial"/>
              </a:rPr>
              <a:t> link: </a:t>
            </a:r>
            <a:r>
              <a:rPr lang="en-GB" sz="1100" u="sng">
                <a:solidFill>
                  <a:schemeClr val="hlink"/>
                </a:solidFill>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2d</a:t>
            </a:r>
            <a:r>
              <a:rPr lang="en-GB" sz="11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e </a:t>
            </a:r>
            <a:r>
              <a:rPr lang="en-GB" sz="11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thematische</a:t>
            </a:r>
            <a:r>
              <a:rPr lang="en-GB" sz="11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 </a:t>
            </a:r>
            <a:r>
              <a:rPr lang="en-GB" sz="11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lc="http://schemas.openxmlformats.org/drawingml/2006/lockedCanva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werkgroep</a:t>
            </a:r>
            <a:endParaRPr lang="en-GB" sz="1000" b="0" i="0" u="none" strike="noStrike" cap="none">
              <a:solidFill>
                <a:schemeClr val="hlink"/>
              </a:solidFill>
              <a:latin typeface="Arial"/>
              <a:ea typeface="Arial"/>
              <a:cs typeface="Arial"/>
              <a:sym typeface="Arial"/>
            </a:endParaRPr>
          </a:p>
        </p:txBody>
      </p:sp>
      <p:sp>
        <p:nvSpPr>
          <p:cNvPr id="1082" name="Google Shape;1082;p34"/>
          <p:cNvSpPr/>
          <p:nvPr/>
        </p:nvSpPr>
        <p:spPr>
          <a:xfrm rot="5400000">
            <a:off x="8451710" y="3182683"/>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083" name="Google Shape;1083;p34" descr="Daily calendar outline"/>
          <p:cNvPicPr preferRelativeResize="0"/>
          <p:nvPr/>
        </p:nvPicPr>
        <p:blipFill rotWithShape="1">
          <a:blip r:embed="rId4">
            <a:alphaModFix/>
          </a:blip>
          <a:srcRect/>
          <a:stretch/>
        </p:blipFill>
        <p:spPr>
          <a:xfrm>
            <a:off x="8490191" y="103858"/>
            <a:ext cx="620072" cy="620072"/>
          </a:xfrm>
          <a:prstGeom prst="rect">
            <a:avLst/>
          </a:prstGeom>
          <a:noFill/>
          <a:ln>
            <a:noFill/>
          </a:ln>
        </p:spPr>
      </p:pic>
      <p:sp>
        <p:nvSpPr>
          <p:cNvPr id="2" name="Google Shape;1075;p34">
            <a:extLst>
              <a:ext uri="{FF2B5EF4-FFF2-40B4-BE49-F238E27FC236}">
                <a16:creationId xmlns:a16="http://schemas.microsoft.com/office/drawing/2014/main" id="{A3DE35C5-7CD5-3FEB-7FF9-DC01274612BC}"/>
              </a:ext>
            </a:extLst>
          </p:cNvPr>
          <p:cNvSpPr txBox="1"/>
          <p:nvPr/>
        </p:nvSpPr>
        <p:spPr>
          <a:xfrm>
            <a:off x="7860394" y="3241162"/>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err="1">
                <a:solidFill>
                  <a:schemeClr val="dk1"/>
                </a:solidFill>
                <a:latin typeface="Arial"/>
                <a:ea typeface="Arial"/>
                <a:cs typeface="Arial"/>
                <a:sym typeface="Arial"/>
              </a:rPr>
              <a:t>november</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681"/>
        <p:cNvGrpSpPr/>
        <p:nvPr/>
      </p:nvGrpSpPr>
      <p:grpSpPr>
        <a:xfrm>
          <a:off x="0" y="0"/>
          <a:ext cx="0" cy="0"/>
          <a:chOff x="0" y="0"/>
          <a:chExt cx="0" cy="0"/>
        </a:xfrm>
      </p:grpSpPr>
      <p:pic>
        <p:nvPicPr>
          <p:cNvPr id="3682" name="Google Shape;3682;g279126f208c_0_433"/>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6"/>
          <p:cNvSpPr txBox="1"/>
          <p:nvPr/>
        </p:nvSpPr>
        <p:spPr>
          <a:xfrm>
            <a:off x="689075" y="1346463"/>
            <a:ext cx="3863700" cy="3005400"/>
          </a:xfrm>
          <a:prstGeom prst="rect">
            <a:avLst/>
          </a:prstGeom>
          <a:solidFill>
            <a:schemeClr val="accent1"/>
          </a:solidFill>
          <a:ln>
            <a:noFill/>
          </a:ln>
        </p:spPr>
        <p:txBody>
          <a:bodyPr spcFirstLastPara="1" wrap="square" lIns="91425" tIns="91425" rIns="91425" bIns="91425" anchor="t" anchorCtr="0">
            <a:noAutofit/>
          </a:bodyPr>
          <a:lstStyle/>
          <a:p>
            <a:pPr>
              <a:buClr>
                <a:srgbClr val="000000"/>
              </a:buClr>
              <a:buSzPts val="1400"/>
            </a:pPr>
            <a:endParaRPr/>
          </a:p>
        </p:txBody>
      </p:sp>
      <p:sp>
        <p:nvSpPr>
          <p:cNvPr id="784" name="Google Shape;784;p36"/>
          <p:cNvSpPr/>
          <p:nvPr/>
        </p:nvSpPr>
        <p:spPr>
          <a:xfrm>
            <a:off x="2273027"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a:buClr>
                <a:srgbClr val="000000"/>
              </a:buClr>
              <a:buSzPts val="3600"/>
            </a:pPr>
            <a:endParaRPr sz="3600">
              <a:solidFill>
                <a:schemeClr val="dk1"/>
              </a:solidFill>
            </a:endParaRPr>
          </a:p>
        </p:txBody>
      </p:sp>
      <p:sp>
        <p:nvSpPr>
          <p:cNvPr id="785" name="Google Shape;785;p36"/>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a:buClr>
                <a:srgbClr val="000000"/>
              </a:buClr>
              <a:buSzPts val="1600"/>
            </a:pPr>
            <a:r>
              <a:rPr lang="en-GB" sz="1600">
                <a:solidFill>
                  <a:schemeClr val="dk1"/>
                </a:solidFill>
              </a:rPr>
              <a:t>Feedback </a:t>
            </a:r>
            <a:r>
              <a:rPr lang="en-GB" sz="1600" err="1">
                <a:solidFill>
                  <a:schemeClr val="dk1"/>
                </a:solidFill>
              </a:rPr>
              <a:t>kan</a:t>
            </a:r>
            <a:r>
              <a:rPr lang="en-GB" sz="1600">
                <a:solidFill>
                  <a:schemeClr val="dk1"/>
                </a:solidFill>
              </a:rPr>
              <a:t> per e-mail </a:t>
            </a:r>
            <a:r>
              <a:rPr lang="en-GB" sz="1600" err="1">
                <a:solidFill>
                  <a:schemeClr val="dk1"/>
                </a:solidFill>
              </a:rPr>
              <a:t>worden</a:t>
            </a:r>
            <a:r>
              <a:rPr lang="en-GB" sz="1600">
                <a:solidFill>
                  <a:schemeClr val="dk1"/>
                </a:solidFill>
              </a:rPr>
              <a:t> </a:t>
            </a:r>
            <a:r>
              <a:rPr lang="en-GB" sz="1600" err="1">
                <a:solidFill>
                  <a:schemeClr val="dk1"/>
                </a:solidFill>
              </a:rPr>
              <a:t>gegeven</a:t>
            </a:r>
            <a:r>
              <a:rPr lang="en-GB" sz="1600">
                <a:solidFill>
                  <a:schemeClr val="dk1"/>
                </a:solidFill>
              </a:rPr>
              <a:t> </a:t>
            </a:r>
            <a:r>
              <a:rPr lang="en-GB" sz="1600" err="1">
                <a:solidFill>
                  <a:schemeClr val="dk1"/>
                </a:solidFill>
              </a:rPr>
              <a:t>aan</a:t>
            </a:r>
            <a:r>
              <a:rPr lang="en-GB" sz="1600">
                <a:solidFill>
                  <a:schemeClr val="dk1"/>
                </a:solidFill>
              </a:rPr>
              <a:t> de </a:t>
            </a:r>
            <a:r>
              <a:rPr lang="en-GB" sz="1600" err="1">
                <a:solidFill>
                  <a:schemeClr val="dk1"/>
                </a:solidFill>
              </a:rPr>
              <a:t>volgende</a:t>
            </a:r>
            <a:r>
              <a:rPr lang="en-GB" sz="1600">
                <a:solidFill>
                  <a:schemeClr val="dk1"/>
                </a:solidFill>
              </a:rPr>
              <a:t> </a:t>
            </a:r>
            <a:r>
              <a:rPr lang="en-GB" sz="1600" err="1">
                <a:solidFill>
                  <a:schemeClr val="dk1"/>
                </a:solidFill>
              </a:rPr>
              <a:t>personen</a:t>
            </a:r>
            <a:r>
              <a:rPr lang="en-GB" sz="1600">
                <a:solidFill>
                  <a:schemeClr val="dk1"/>
                </a:solidFill>
              </a:rPr>
              <a:t>:</a:t>
            </a:r>
            <a:endParaRPr/>
          </a:p>
          <a:p>
            <a:pPr marL="285743" indent="-279393">
              <a:buSzPts val="1500"/>
              <a:buFont typeface="Arial"/>
              <a:buChar char="•"/>
            </a:pPr>
            <a:r>
              <a:rPr lang="en-GB" sz="1500" u="sng">
                <a:solidFill>
                  <a:schemeClr val="hlink"/>
                </a:solidFill>
                <a:hlinkClick r:id="rId3"/>
              </a:rPr>
              <a:t>digitaal.vlaanderen@vlaanderen.be</a:t>
            </a:r>
            <a:endParaRPr sz="1500">
              <a:solidFill>
                <a:schemeClr val="dk1"/>
              </a:solidFill>
            </a:endParaRPr>
          </a:p>
          <a:p>
            <a:pPr marL="285743" indent="-279393">
              <a:buSzPts val="1500"/>
              <a:buFont typeface="Arial"/>
              <a:buChar char="•"/>
            </a:pPr>
            <a:r>
              <a:rPr lang="en-GB" sz="1500" u="sng">
                <a:solidFill>
                  <a:schemeClr val="hlink"/>
                </a:solidFill>
              </a:rPr>
              <a:t>isabaut.martens@vlaanderen.be​</a:t>
            </a:r>
          </a:p>
          <a:p>
            <a:pPr marL="285743" indent="-279393">
              <a:buSzPts val="1500"/>
              <a:buFont typeface="Arial"/>
              <a:buChar char="•"/>
            </a:pPr>
            <a:r>
              <a:rPr lang="en-GB" sz="1500" u="sng">
                <a:solidFill>
                  <a:schemeClr val="hlink"/>
                </a:solidFill>
                <a:hlinkClick r:id="rId4"/>
              </a:rPr>
              <a:t>william.verbeeck@vlaanderen.be</a:t>
            </a:r>
            <a:endParaRPr lang="en-GB" sz="1500" u="sng">
              <a:solidFill>
                <a:schemeClr val="hlink"/>
              </a:solidFill>
            </a:endParaRPr>
          </a:p>
          <a:p>
            <a:pPr marL="285743" indent="-279393">
              <a:buSzPts val="1500"/>
              <a:buFont typeface="Arial"/>
              <a:buChar char="•"/>
            </a:pPr>
            <a:r>
              <a:rPr lang="en-GB" sz="1500" u="sng">
                <a:solidFill>
                  <a:schemeClr val="hlink"/>
                </a:solidFill>
              </a:rPr>
              <a:t>eva.robbrecht@vlaanderen.be</a:t>
            </a:r>
            <a:endParaRPr sz="1500">
              <a:solidFill>
                <a:schemeClr val="dk1"/>
              </a:solidFill>
            </a:endParaRPr>
          </a:p>
        </p:txBody>
      </p:sp>
      <p:sp>
        <p:nvSpPr>
          <p:cNvPr id="786" name="Google Shape;786;p36"/>
          <p:cNvSpPr txBox="1"/>
          <p:nvPr/>
        </p:nvSpPr>
        <p:spPr>
          <a:xfrm>
            <a:off x="4950299"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a:buClr>
                <a:srgbClr val="000000"/>
              </a:buClr>
              <a:buSzPts val="1400"/>
            </a:pPr>
            <a:endParaRPr/>
          </a:p>
        </p:txBody>
      </p:sp>
      <p:pic>
        <p:nvPicPr>
          <p:cNvPr id="787" name="Google Shape;787;p36"/>
          <p:cNvPicPr preferRelativeResize="0"/>
          <p:nvPr/>
        </p:nvPicPr>
        <p:blipFill rotWithShape="1">
          <a:blip r:embed="rId5">
            <a:alphaModFix/>
          </a:blip>
          <a:srcRect/>
          <a:stretch/>
        </p:blipFill>
        <p:spPr>
          <a:xfrm>
            <a:off x="6044653" y="1522122"/>
            <a:ext cx="1577413" cy="548455"/>
          </a:xfrm>
          <a:prstGeom prst="rect">
            <a:avLst/>
          </a:prstGeom>
          <a:noFill/>
          <a:ln>
            <a:noFill/>
          </a:ln>
        </p:spPr>
      </p:pic>
      <p:sp>
        <p:nvSpPr>
          <p:cNvPr id="788" name="Google Shape;788;p36"/>
          <p:cNvSpPr txBox="1"/>
          <p:nvPr/>
        </p:nvSpPr>
        <p:spPr>
          <a:xfrm>
            <a:off x="5114250" y="2104576"/>
            <a:ext cx="3401100" cy="1785064"/>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Clr>
                <a:srgbClr val="000000"/>
              </a:buClr>
              <a:buSzPts val="1600"/>
            </a:pPr>
            <a:r>
              <a:rPr lang="en-GB" sz="1600">
                <a:solidFill>
                  <a:schemeClr val="lt1"/>
                </a:solidFill>
              </a:rPr>
              <a:t>Feedback/input </a:t>
            </a:r>
            <a:r>
              <a:rPr lang="en-GB" sz="1600" err="1">
                <a:solidFill>
                  <a:schemeClr val="lt1"/>
                </a:solidFill>
              </a:rPr>
              <a:t>kan</a:t>
            </a:r>
            <a:r>
              <a:rPr lang="en-GB" sz="1600">
                <a:solidFill>
                  <a:schemeClr val="lt1"/>
                </a:solidFill>
              </a:rPr>
              <a:t> </a:t>
            </a:r>
            <a:r>
              <a:rPr lang="en-GB" sz="1600" err="1">
                <a:solidFill>
                  <a:schemeClr val="lt1"/>
                </a:solidFill>
              </a:rPr>
              <a:t>gegeven</a:t>
            </a:r>
            <a:r>
              <a:rPr lang="en-GB" sz="1600">
                <a:solidFill>
                  <a:schemeClr val="lt1"/>
                </a:solidFill>
              </a:rPr>
              <a:t> </a:t>
            </a:r>
            <a:r>
              <a:rPr lang="en-GB" sz="1600" err="1">
                <a:solidFill>
                  <a:schemeClr val="lt1"/>
                </a:solidFill>
              </a:rPr>
              <a:t>worden</a:t>
            </a:r>
            <a:r>
              <a:rPr lang="en-GB" sz="1600">
                <a:solidFill>
                  <a:schemeClr val="lt1"/>
                </a:solidFill>
              </a:rPr>
              <a:t> via GitHub: </a:t>
            </a:r>
            <a:endParaRPr sz="1600">
              <a:solidFill>
                <a:schemeClr val="lt1"/>
              </a:solidFill>
            </a:endParaRPr>
          </a:p>
          <a:p>
            <a:pPr>
              <a:buClr>
                <a:srgbClr val="000000"/>
              </a:buClr>
              <a:buSzPts val="1600"/>
            </a:pPr>
            <a:endParaRPr sz="1600">
              <a:solidFill>
                <a:schemeClr val="lt1"/>
              </a:solidFill>
            </a:endParaRPr>
          </a:p>
          <a:p>
            <a:pPr>
              <a:buClr>
                <a:srgbClr val="000000"/>
              </a:buClr>
              <a:buSzPts val="1600"/>
            </a:pPr>
            <a:r>
              <a:rPr lang="en-GB" sz="1500" u="sng">
                <a:solidFill>
                  <a:schemeClr val="hlink"/>
                </a:solidFill>
                <a:hlinkClick r:id="rId6"/>
              </a:rPr>
              <a:t>https://github.com/Informatievlaanderen/OSLOthema-DigitaleWatermeter</a:t>
            </a:r>
            <a:endParaRPr lang="en-GB" sz="1500" u="sng">
              <a:solidFill>
                <a:schemeClr val="hlink"/>
              </a:solidFill>
            </a:endParaRPr>
          </a:p>
          <a:p>
            <a:pPr>
              <a:buClr>
                <a:srgbClr val="000000"/>
              </a:buClr>
              <a:buSzPts val="1600"/>
            </a:pPr>
            <a:endParaRPr sz="1600">
              <a:solidFill>
                <a:schemeClr val="lt1"/>
              </a:solidFill>
            </a:endParaRPr>
          </a:p>
          <a:p>
            <a:pPr>
              <a:buClr>
                <a:srgbClr val="000000"/>
              </a:buClr>
              <a:buSzPts val="1600"/>
            </a:pPr>
            <a:r>
              <a:rPr lang="en-GB" sz="1600">
                <a:solidFill>
                  <a:schemeClr val="lt1"/>
                </a:solidFill>
              </a:rPr>
              <a:t>Via het </a:t>
            </a:r>
            <a:r>
              <a:rPr lang="en-GB" sz="1600" err="1">
                <a:solidFill>
                  <a:schemeClr val="lt1"/>
                </a:solidFill>
              </a:rPr>
              <a:t>aanmaken</a:t>
            </a:r>
            <a:r>
              <a:rPr lang="en-GB" sz="1600">
                <a:solidFill>
                  <a:schemeClr val="lt1"/>
                </a:solidFill>
              </a:rPr>
              <a:t> van </a:t>
            </a:r>
            <a:r>
              <a:rPr lang="en-GB" sz="1600" b="1">
                <a:solidFill>
                  <a:schemeClr val="lt1"/>
                </a:solidFill>
              </a:rPr>
              <a:t>issues</a:t>
            </a:r>
            <a:endParaRPr b="1"/>
          </a:p>
        </p:txBody>
      </p:sp>
      <p:sp>
        <p:nvSpPr>
          <p:cNvPr id="789" name="Google Shape;789;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a:buClr>
                <a:srgbClr val="000000"/>
              </a:buClr>
              <a:buSzPts val="3200"/>
            </a:pPr>
            <a:r>
              <a:rPr lang="en-GB" sz="3200" b="1"/>
              <a:t>Feedback &amp; </a:t>
            </a:r>
            <a:r>
              <a:rPr lang="en-GB" sz="3200" b="1" err="1"/>
              <a:t>Samenwerking</a:t>
            </a:r>
            <a:r>
              <a:rPr lang="en-GB" sz="3200" b="1"/>
              <a:t> OSLO</a:t>
            </a:r>
            <a:endParaRPr sz="3200"/>
          </a:p>
        </p:txBody>
      </p:sp>
      <p:sp>
        <p:nvSpPr>
          <p:cNvPr id="790" name="Google Shape;790;p36"/>
          <p:cNvSpPr/>
          <p:nvPr/>
        </p:nvSpPr>
        <p:spPr>
          <a:xfrm>
            <a:off x="573606" y="4385734"/>
            <a:ext cx="1314461" cy="601869"/>
          </a:xfrm>
          <a:prstGeom prst="rect">
            <a:avLst/>
          </a:prstGeom>
          <a:solidFill>
            <a:schemeClr val="lt1"/>
          </a:solidFill>
          <a:ln>
            <a:noFill/>
          </a:ln>
        </p:spPr>
        <p:txBody>
          <a:bodyPr spcFirstLastPara="1" wrap="square" lIns="91425" tIns="45700" rIns="91425" bIns="45700" anchor="ctr" anchorCtr="0">
            <a:noAutofit/>
          </a:bodyPr>
          <a:lstStyle/>
          <a:p>
            <a:pPr algn="ctr">
              <a:buClr>
                <a:srgbClr val="000000"/>
              </a:buClr>
              <a:buSzPts val="1400"/>
            </a:pPr>
            <a:endParaRPr>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Google Shape;3691;g279126f208c_0_44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86b00870f9_1_11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g286b00870f9_1_11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g286b00870f9_1_11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Samenvatting</a:t>
            </a:r>
            <a:endParaRPr lang="en-GB"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business werkgroep</a:t>
            </a:r>
          </a:p>
        </p:txBody>
      </p:sp>
      <p:pic>
        <p:nvPicPr>
          <p:cNvPr id="432" name="Google Shape;432;g286b00870f9_1_11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198190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2051" name="Picture 3">
            <a:extLst>
              <a:ext uri="{FF2B5EF4-FFF2-40B4-BE49-F238E27FC236}">
                <a16:creationId xmlns:a16="http://schemas.microsoft.com/office/drawing/2014/main" id="{D66E4166-C009-EF66-A027-C613CBEA2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859" y="1750450"/>
            <a:ext cx="2154893" cy="1616170"/>
          </a:xfrm>
          <a:prstGeom prst="rect">
            <a:avLst/>
          </a:prstGeom>
          <a:noFill/>
          <a:extLst>
            <a:ext uri="{909E8E84-426E-40DD-AFC4-6F175D3DCCD1}">
              <a14:hiddenFill xmlns:a14="http://schemas.microsoft.com/office/drawing/2010/main">
                <a:solidFill>
                  <a:srgbClr val="FFFFFF"/>
                </a:solidFill>
              </a14:hiddenFill>
            </a:ext>
          </a:extLst>
        </p:spPr>
      </p:pic>
      <p:sp>
        <p:nvSpPr>
          <p:cNvPr id="437" name="Google Shape;437;g286b00870f9_1_118"/>
          <p:cNvSpPr txBox="1"/>
          <p:nvPr/>
        </p:nvSpPr>
        <p:spPr>
          <a:xfrm>
            <a:off x="628650" y="273850"/>
            <a:ext cx="6173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GB" sz="3100" b="1" i="0" u="none" strike="noStrike" cap="none">
                <a:solidFill>
                  <a:srgbClr val="000000"/>
                </a:solidFill>
                <a:latin typeface="Arial"/>
                <a:ea typeface="Arial"/>
                <a:cs typeface="Arial"/>
                <a:sym typeface="Arial"/>
              </a:rPr>
              <a:t>Wat hebben we gedaan in de vorige werkgroep?</a:t>
            </a:r>
            <a:endParaRPr sz="3100" b="1" i="0" u="none" strike="noStrike" cap="none">
              <a:solidFill>
                <a:srgbClr val="000000"/>
              </a:solidFill>
              <a:latin typeface="Arial"/>
              <a:ea typeface="Arial"/>
              <a:cs typeface="Arial"/>
              <a:sym typeface="Arial"/>
            </a:endParaRPr>
          </a:p>
        </p:txBody>
      </p:sp>
      <p:sp>
        <p:nvSpPr>
          <p:cNvPr id="438" name="Google Shape;438;g286b00870f9_1_118"/>
          <p:cNvSpPr/>
          <p:nvPr/>
        </p:nvSpPr>
        <p:spPr>
          <a:xfrm>
            <a:off x="223672" y="2554325"/>
            <a:ext cx="2822700" cy="2394000"/>
          </a:xfrm>
          <a:prstGeom prst="rect">
            <a:avLst/>
          </a:prstGeom>
          <a:noFill/>
          <a:ln>
            <a:noFill/>
          </a:ln>
        </p:spPr>
        <p:txBody>
          <a:bodyPr spcFirstLastPara="1" wrap="square" lIns="91425" tIns="45700" rIns="91425" bIns="45700" anchor="t" anchorCtr="0">
            <a:noAutofit/>
          </a:bodyPr>
          <a:lstStyle/>
          <a:p>
            <a:pPr algn="ctr">
              <a:buSzPts val="1600"/>
            </a:pPr>
            <a:r>
              <a:rPr lang="en-GB" sz="1600" b="1" i="0" u="none" strike="noStrike" cap="none">
                <a:solidFill>
                  <a:srgbClr val="000000"/>
                </a:solidFill>
                <a:latin typeface="Arial"/>
                <a:ea typeface="Arial"/>
                <a:cs typeface="Arial"/>
                <a:sym typeface="Arial"/>
              </a:rPr>
              <a:t>OSLO</a:t>
            </a:r>
            <a:r>
              <a:rPr lang="en-GB" sz="1600" b="1"/>
              <a:t> </a:t>
            </a:r>
            <a:r>
              <a:rPr lang="en-GB" sz="1600" b="1" i="0" u="none" strike="noStrike" cap="none" err="1">
                <a:solidFill>
                  <a:srgbClr val="000000"/>
                </a:solidFill>
                <a:latin typeface="Arial"/>
                <a:ea typeface="Arial"/>
                <a:cs typeface="Arial"/>
                <a:sym typeface="Arial"/>
              </a:rPr>
              <a:t>introductie</a:t>
            </a:r>
            <a:endParaRPr lang="en-GB"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err="1">
                <a:solidFill>
                  <a:srgbClr val="000000"/>
                </a:solidFill>
                <a:latin typeface="Arial"/>
                <a:ea typeface="Arial"/>
                <a:cs typeface="Arial"/>
                <a:sym typeface="Arial"/>
              </a:rPr>
              <a:t>Semantische</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interoperabiliteit</a:t>
            </a:r>
            <a:endParaRPr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err="1">
                <a:solidFill>
                  <a:srgbClr val="000000"/>
                </a:solidFill>
                <a:latin typeface="Arial"/>
                <a:ea typeface="Arial"/>
                <a:cs typeface="Arial"/>
                <a:sym typeface="Arial"/>
              </a:rPr>
              <a:t>Technische</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interoperabiliteit</a:t>
            </a:r>
            <a:br>
              <a:rPr lang="en-GB" sz="1200" b="0" i="0" u="none" strike="noStrike" cap="none">
                <a:latin typeface="Arial"/>
                <a:ea typeface="Arial"/>
                <a:cs typeface="Arial"/>
              </a:rPr>
            </a:b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err="1">
                <a:solidFill>
                  <a:srgbClr val="000000"/>
                </a:solidFill>
                <a:latin typeface="Arial"/>
                <a:ea typeface="Arial"/>
                <a:cs typeface="Arial"/>
                <a:sym typeface="Arial"/>
              </a:rPr>
              <a:t>Uitwisselen</a:t>
            </a:r>
            <a:r>
              <a:rPr lang="en-GB" sz="1200" b="0" i="0" u="none" strike="noStrike" cap="none">
                <a:solidFill>
                  <a:srgbClr val="000000"/>
                </a:solidFill>
                <a:latin typeface="Arial"/>
                <a:ea typeface="Arial"/>
                <a:cs typeface="Arial"/>
                <a:sym typeface="Arial"/>
              </a:rPr>
              <a:t> van data</a:t>
            </a:r>
            <a:br>
              <a:rPr lang="en-GB" sz="1200" b="0" i="0" u="none" strike="noStrike" cap="none">
                <a:latin typeface="Arial"/>
                <a:ea typeface="Arial"/>
                <a:cs typeface="Arial"/>
              </a:rPr>
            </a:b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err="1">
                <a:solidFill>
                  <a:srgbClr val="000000"/>
                </a:solidFill>
                <a:latin typeface="Arial"/>
                <a:ea typeface="Arial"/>
                <a:cs typeface="Arial"/>
                <a:sym typeface="Arial"/>
              </a:rPr>
              <a:t>Hergebruiken</a:t>
            </a:r>
            <a:r>
              <a:rPr lang="en-GB" sz="1200" b="0" i="0" u="none" strike="noStrike" cap="none">
                <a:solidFill>
                  <a:srgbClr val="000000"/>
                </a:solidFill>
                <a:latin typeface="Arial"/>
                <a:ea typeface="Arial"/>
                <a:cs typeface="Arial"/>
                <a:sym typeface="Arial"/>
              </a:rPr>
              <a:t> van data</a:t>
            </a:r>
            <a:endParaRPr sz="1200" b="0" i="0" u="none" strike="noStrike" cap="none">
              <a:solidFill>
                <a:srgbClr val="000000"/>
              </a:solidFill>
              <a:latin typeface="Arial"/>
              <a:ea typeface="Arial"/>
              <a:cs typeface="Arial"/>
              <a:sym typeface="Arial"/>
            </a:endParaRPr>
          </a:p>
        </p:txBody>
      </p:sp>
      <p:sp>
        <p:nvSpPr>
          <p:cNvPr id="439" name="Google Shape;439;g286b00870f9_1_118"/>
          <p:cNvSpPr/>
          <p:nvPr/>
        </p:nvSpPr>
        <p:spPr>
          <a:xfrm>
            <a:off x="2785291" y="2554325"/>
            <a:ext cx="3054000" cy="239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Brainstorm </a:t>
            </a:r>
            <a:r>
              <a:rPr lang="en-GB" sz="1600" b="1" i="0" u="none" strike="noStrike" cap="none" err="1">
                <a:solidFill>
                  <a:srgbClr val="000000"/>
                </a:solidFill>
                <a:latin typeface="Arial"/>
                <a:ea typeface="Arial"/>
                <a:cs typeface="Arial"/>
                <a:sym typeface="Arial"/>
              </a:rPr>
              <a:t>oefeningen</a:t>
            </a: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Wat </a:t>
            </a:r>
            <a:r>
              <a:rPr lang="en-GB" sz="1200" b="0" i="0" u="none" strike="noStrike" cap="none" err="1">
                <a:solidFill>
                  <a:srgbClr val="000000"/>
                </a:solidFill>
                <a:latin typeface="Arial"/>
                <a:ea typeface="Arial"/>
                <a:cs typeface="Arial"/>
                <a:sym typeface="Arial"/>
              </a:rPr>
              <a:t>zijn</a:t>
            </a:r>
            <a:r>
              <a:rPr lang="en-GB" sz="1200" b="0" i="0" u="none" strike="noStrike" cap="none">
                <a:solidFill>
                  <a:srgbClr val="000000"/>
                </a:solidFill>
                <a:latin typeface="Arial"/>
                <a:ea typeface="Arial"/>
                <a:cs typeface="Arial"/>
                <a:sym typeface="Arial"/>
              </a:rPr>
              <a:t> de </a:t>
            </a:r>
            <a:r>
              <a:rPr lang="en-GB" sz="1200" b="0" i="0" u="none" strike="noStrike" cap="none" err="1">
                <a:solidFill>
                  <a:srgbClr val="000000"/>
                </a:solidFill>
                <a:latin typeface="Arial"/>
                <a:ea typeface="Arial"/>
                <a:cs typeface="Arial"/>
                <a:sym typeface="Arial"/>
              </a:rPr>
              <a:t>verschillende</a:t>
            </a:r>
            <a:r>
              <a:rPr lang="en-GB" sz="1200" b="0" i="0" u="none" strike="noStrike" cap="none">
                <a:solidFill>
                  <a:srgbClr val="000000"/>
                </a:solidFill>
                <a:latin typeface="Arial"/>
                <a:ea typeface="Arial"/>
                <a:cs typeface="Arial"/>
                <a:sym typeface="Arial"/>
              </a:rPr>
              <a:t> use cases? </a:t>
            </a:r>
            <a:endParaRPr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err="1">
                <a:solidFill>
                  <a:srgbClr val="000000"/>
                </a:solidFill>
                <a:latin typeface="Arial"/>
                <a:ea typeface="Arial"/>
                <a:cs typeface="Arial"/>
                <a:sym typeface="Arial"/>
              </a:rPr>
              <a:t>Welke</a:t>
            </a:r>
            <a:r>
              <a:rPr lang="en-GB" sz="1200" b="0" i="0" u="none" strike="noStrike" cap="none">
                <a:solidFill>
                  <a:srgbClr val="000000"/>
                </a:solidFill>
                <a:latin typeface="Arial"/>
                <a:ea typeface="Arial"/>
                <a:cs typeface="Arial"/>
                <a:sym typeface="Arial"/>
              </a:rPr>
              <a:t> data </a:t>
            </a:r>
            <a:r>
              <a:rPr lang="en-GB" sz="1200" b="0" i="0" u="none" strike="noStrike" cap="none" err="1">
                <a:solidFill>
                  <a:srgbClr val="000000"/>
                </a:solidFill>
                <a:latin typeface="Arial"/>
                <a:ea typeface="Arial"/>
                <a:cs typeface="Arial"/>
                <a:sym typeface="Arial"/>
              </a:rPr>
              <a:t>concepten</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kunnen</a:t>
            </a:r>
            <a:r>
              <a:rPr lang="en-GB" sz="1200" b="0" i="0" u="none" strike="noStrike" cap="none">
                <a:solidFill>
                  <a:srgbClr val="000000"/>
                </a:solidFill>
                <a:latin typeface="Arial"/>
                <a:ea typeface="Arial"/>
                <a:cs typeface="Arial"/>
                <a:sym typeface="Arial"/>
              </a:rPr>
              <a:t> we </a:t>
            </a:r>
            <a:r>
              <a:rPr lang="en-GB" sz="1200" b="0" i="0" u="none" strike="noStrike" cap="none" err="1">
                <a:solidFill>
                  <a:srgbClr val="000000"/>
                </a:solidFill>
                <a:latin typeface="Arial"/>
                <a:ea typeface="Arial"/>
                <a:cs typeface="Arial"/>
                <a:sym typeface="Arial"/>
              </a:rPr>
              <a:t>capteren</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uit</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deze</a:t>
            </a:r>
            <a:r>
              <a:rPr lang="en-GB" sz="1200" b="0" i="0" u="none" strike="noStrike" cap="none">
                <a:solidFill>
                  <a:srgbClr val="000000"/>
                </a:solidFill>
                <a:latin typeface="Arial"/>
                <a:ea typeface="Arial"/>
                <a:cs typeface="Arial"/>
                <a:sym typeface="Arial"/>
              </a:rPr>
              <a:t>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err="1">
                <a:solidFill>
                  <a:srgbClr val="000000"/>
                </a:solidFill>
                <a:latin typeface="Arial"/>
                <a:ea typeface="Arial"/>
                <a:cs typeface="Arial"/>
                <a:sym typeface="Arial"/>
              </a:rPr>
              <a:t>Welke</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bestaande</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standaarden</a:t>
            </a:r>
            <a:r>
              <a:rPr lang="en-GB" sz="1200" b="0" i="0" u="none" strike="noStrike" cap="none">
                <a:solidFill>
                  <a:srgbClr val="000000"/>
                </a:solidFill>
                <a:latin typeface="Arial"/>
                <a:ea typeface="Arial"/>
                <a:cs typeface="Arial"/>
                <a:sym typeface="Arial"/>
              </a:rPr>
              <a:t> of </a:t>
            </a:r>
            <a:r>
              <a:rPr lang="en-GB" sz="1200" b="0" i="0" u="none" strike="noStrike" cap="none" err="1">
                <a:solidFill>
                  <a:srgbClr val="000000"/>
                </a:solidFill>
                <a:latin typeface="Arial"/>
                <a:ea typeface="Arial"/>
                <a:cs typeface="Arial"/>
                <a:sym typeface="Arial"/>
              </a:rPr>
              <a:t>informatiemodellen</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bestaan</a:t>
            </a:r>
            <a:r>
              <a:rPr lang="en-GB" sz="1200" b="0" i="0" u="none" strike="noStrike" cap="none">
                <a:solidFill>
                  <a:srgbClr val="000000"/>
                </a:solidFill>
                <a:latin typeface="Arial"/>
                <a:ea typeface="Arial"/>
                <a:cs typeface="Arial"/>
                <a:sym typeface="Arial"/>
              </a:rPr>
              <a:t> reeds </a:t>
            </a:r>
            <a:r>
              <a:rPr lang="en-GB" sz="1200" b="0" i="0" u="none" strike="noStrike" cap="none" err="1">
                <a:solidFill>
                  <a:srgbClr val="000000"/>
                </a:solidFill>
                <a:latin typeface="Arial"/>
                <a:ea typeface="Arial"/>
                <a:cs typeface="Arial"/>
                <a:sym typeface="Arial"/>
              </a:rPr>
              <a:t>waarop</a:t>
            </a:r>
            <a:r>
              <a:rPr lang="en-GB" sz="1200" b="0" i="0" u="none" strike="noStrike" cap="none">
                <a:solidFill>
                  <a:srgbClr val="000000"/>
                </a:solidFill>
                <a:latin typeface="Arial"/>
                <a:ea typeface="Arial"/>
                <a:cs typeface="Arial"/>
                <a:sym typeface="Arial"/>
              </a:rPr>
              <a:t> we </a:t>
            </a:r>
            <a:r>
              <a:rPr lang="en-GB" sz="1200" b="0" i="0" u="none" strike="noStrike" cap="none" err="1">
                <a:solidFill>
                  <a:srgbClr val="000000"/>
                </a:solidFill>
                <a:latin typeface="Arial"/>
                <a:ea typeface="Arial"/>
                <a:cs typeface="Arial"/>
                <a:sym typeface="Arial"/>
              </a:rPr>
              <a:t>kunnen</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verder</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werken</a:t>
            </a:r>
            <a:r>
              <a:rPr lang="en-GB"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pic>
        <p:nvPicPr>
          <p:cNvPr id="440" name="Google Shape;440;g286b00870f9_1_118"/>
          <p:cNvPicPr preferRelativeResize="0"/>
          <p:nvPr/>
        </p:nvPicPr>
        <p:blipFill rotWithShape="1">
          <a:blip r:embed="rId4">
            <a:alphaModFix/>
          </a:blip>
          <a:srcRect/>
          <a:stretch/>
        </p:blipFill>
        <p:spPr>
          <a:xfrm>
            <a:off x="1247247" y="1750454"/>
            <a:ext cx="775550" cy="775550"/>
          </a:xfrm>
          <a:prstGeom prst="rect">
            <a:avLst/>
          </a:prstGeom>
          <a:noFill/>
          <a:ln>
            <a:noFill/>
          </a:ln>
        </p:spPr>
      </p:pic>
      <p:pic>
        <p:nvPicPr>
          <p:cNvPr id="441" name="Google Shape;441;g286b00870f9_1_118"/>
          <p:cNvPicPr preferRelativeResize="0"/>
          <p:nvPr/>
        </p:nvPicPr>
        <p:blipFill rotWithShape="1">
          <a:blip r:embed="rId5">
            <a:alphaModFix/>
          </a:blip>
          <a:srcRect/>
          <a:stretch/>
        </p:blipFill>
        <p:spPr>
          <a:xfrm>
            <a:off x="3808866" y="1750450"/>
            <a:ext cx="775550" cy="775550"/>
          </a:xfrm>
          <a:prstGeom prst="rect">
            <a:avLst/>
          </a:prstGeom>
          <a:noFill/>
          <a:ln>
            <a:noFill/>
          </a:ln>
        </p:spPr>
      </p:pic>
      <p:pic>
        <p:nvPicPr>
          <p:cNvPr id="2050" name="Picture 2">
            <a:extLst>
              <a:ext uri="{FF2B5EF4-FFF2-40B4-BE49-F238E27FC236}">
                <a16:creationId xmlns:a16="http://schemas.microsoft.com/office/drawing/2014/main" id="{6F697B47-70C9-2433-0F90-885FBCD88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5575" y="1012150"/>
            <a:ext cx="2154893" cy="16161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C72E9C-155A-E10E-47F3-6CDA7BFF43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6673" y="3123360"/>
            <a:ext cx="2154893" cy="161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81888"/>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SharedWithUsers xmlns="abd5de4e-6ecd-4522-a9f4-1c24c7648312">
      <UserInfo>
        <DisplayName>Claus Simon</DisplayName>
        <AccountId>3954</AccountId>
        <AccountType/>
      </UserInfo>
      <UserInfo>
        <DisplayName>Van Ackere Samuel</DisplayName>
        <AccountId>5185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1393F7-4914-49E6-981D-31FC498D52E7}">
  <ds:schemaRefs>
    <ds:schemaRef ds:uri="http://schemas.microsoft.com/office/2006/metadata/properties"/>
    <ds:schemaRef ds:uri="http://www.w3.org/XML/1998/namespace"/>
    <ds:schemaRef ds:uri="http://purl.org/dc/terms/"/>
    <ds:schemaRef ds:uri="http://purl.org/dc/dcmitype/"/>
    <ds:schemaRef ds:uri="d8af5a5f-e2e6-468c-9f28-f81d99523fed"/>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9a9ec0f0-7796-43d0-ac1f-4c8c46ee0bd1"/>
    <ds:schemaRef ds:uri="abd5de4e-6ecd-4522-a9f4-1c24c7648312"/>
  </ds:schemaRefs>
</ds:datastoreItem>
</file>

<file path=customXml/itemProps2.xml><?xml version="1.0" encoding="utf-8"?>
<ds:datastoreItem xmlns:ds="http://schemas.openxmlformats.org/officeDocument/2006/customXml" ds:itemID="{95E0414F-E67F-43E9-B4F4-ADF8FEDB4134}">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2FD7C6-A091-44F4-93AA-F7DCFF216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2659</Words>
  <Application>Microsoft Office PowerPoint</Application>
  <PresentationFormat>On-screen Show (16:9)</PresentationFormat>
  <Paragraphs>819</Paragraphs>
  <Slides>74</Slides>
  <Notes>51</Notes>
  <HiddenSlides>1</HiddenSlides>
  <MMClips>0</MMClips>
  <ScaleCrop>false</ScaleCrop>
  <HeadingPairs>
    <vt:vector size="4" baseType="variant">
      <vt:variant>
        <vt:lpstr>Theme</vt:lpstr>
      </vt:variant>
      <vt:variant>
        <vt:i4>3</vt:i4>
      </vt:variant>
      <vt:variant>
        <vt:lpstr>Slide Titles</vt:lpstr>
      </vt:variant>
      <vt:variant>
        <vt:i4>74</vt:i4>
      </vt:variant>
    </vt:vector>
  </HeadingPairs>
  <TitlesOfParts>
    <vt:vector size="77" baseType="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Wie-is-wie?</vt:lpstr>
      <vt:lpstr>PowerPoint Presentation</vt:lpstr>
      <vt:lpstr>PIO-traject Doelstellingen</vt:lpstr>
      <vt:lpstr>Vlaamse Smart Data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Onderdelen van het sneuvelmodel</vt:lpstr>
      <vt:lpstr>Voorbeeld: Individueel verbruik</vt:lpstr>
      <vt:lpstr>Onderdelen van het sneuvelmodel</vt:lpstr>
      <vt:lpstr>PowerPoint Presentation</vt:lpstr>
      <vt:lpstr>Voorbeeld: Individueel verbruik</vt:lpstr>
      <vt:lpstr>PowerPoint Presentation</vt:lpstr>
      <vt:lpstr>PowerPoint Presentation</vt:lpstr>
      <vt:lpstr>PowerPoint Presentation</vt:lpstr>
      <vt:lpstr>PowerPoint Presentation</vt:lpstr>
      <vt:lpstr>Onderdelen van het sneuvelmodel</vt:lpstr>
      <vt:lpstr>PowerPoint Presentation</vt:lpstr>
      <vt:lpstr>Voorbeeld: Individueel verbruik</vt:lpstr>
      <vt:lpstr>PowerPoint Presentation</vt:lpstr>
      <vt:lpstr>PowerPoint Presentation</vt:lpstr>
      <vt:lpstr>PowerPoint Presentation</vt:lpstr>
      <vt:lpstr>Onderdelen van het sneuvelmodel</vt:lpstr>
      <vt:lpstr>PowerPoint Presentation</vt:lpstr>
      <vt:lpstr>Voorbeeld: Individueel verbruik</vt:lpstr>
      <vt:lpstr>PowerPoint Presentation</vt:lpstr>
      <vt:lpstr>PowerPoint Presentation</vt:lpstr>
      <vt:lpstr>PowerPoint Presentation</vt:lpstr>
      <vt:lpstr>Onderdelen van het sneuvelmodel</vt:lpstr>
      <vt:lpstr>PowerPoint Presentation</vt:lpstr>
      <vt:lpstr>PowerPoint Presentation</vt:lpstr>
      <vt:lpstr>PowerPoint Presentation</vt:lpstr>
      <vt:lpstr>Onderdelen van het sneuvelmodel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Verbeeck</dc:creator>
  <cp:lastModifiedBy>Van Ackere Samuel</cp:lastModifiedBy>
  <cp:revision>6</cp:revision>
  <dcterms:modified xsi:type="dcterms:W3CDTF">2024-04-26T13:59:14Z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